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Inria Sans"/>
      <p:regular r:id="rId7"/>
      <p:bold r:id="rId8"/>
      <p:italic r:id="rId9"/>
      <p:boldItalic r:id="rId10"/>
    </p:embeddedFont>
    <p:embeddedFont>
      <p:font typeface="Saira SemiCondensed Medium"/>
      <p:regular r:id="rId11"/>
      <p:bold r:id="rId12"/>
    </p:embeddedFont>
    <p:embeddedFont>
      <p:font typeface="Titillium Web"/>
      <p:regular r:id="rId13"/>
      <p:bold r:id="rId14"/>
      <p:italic r:id="rId15"/>
      <p:boldItalic r:id="rId16"/>
    </p:embeddedFont>
    <p:embeddedFont>
      <p:font typeface="Saira SemiCondensed SemiBold"/>
      <p:regular r:id="rId17"/>
      <p:bold r:id="rId18"/>
    </p:embeddedFont>
    <p:embeddedFont>
      <p:font typeface="Bungee"/>
      <p:regular r:id="rId19"/>
    </p:embeddedFont>
    <p:embeddedFont>
      <p:font typeface="Inria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Light-regular.fntdata"/><Relationship Id="rId11" Type="http://schemas.openxmlformats.org/officeDocument/2006/relationships/font" Target="fonts/SairaSemiCondensedMedium-regular.fntdata"/><Relationship Id="rId22" Type="http://schemas.openxmlformats.org/officeDocument/2006/relationships/font" Target="fonts/InriaSansLight-italic.fntdata"/><Relationship Id="rId10" Type="http://schemas.openxmlformats.org/officeDocument/2006/relationships/font" Target="fonts/InriaSans-boldItalic.fntdata"/><Relationship Id="rId21" Type="http://schemas.openxmlformats.org/officeDocument/2006/relationships/font" Target="fonts/InriaSansLight-bold.fntdata"/><Relationship Id="rId13" Type="http://schemas.openxmlformats.org/officeDocument/2006/relationships/font" Target="fonts/TitilliumWeb-regular.fntdata"/><Relationship Id="rId12" Type="http://schemas.openxmlformats.org/officeDocument/2006/relationships/font" Target="fonts/SairaSemiCondensedMedium-bold.fntdata"/><Relationship Id="rId23" Type="http://schemas.openxmlformats.org/officeDocument/2006/relationships/font" Target="fonts/InriaSansLight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InriaSans-italic.fntdata"/><Relationship Id="rId15" Type="http://schemas.openxmlformats.org/officeDocument/2006/relationships/font" Target="fonts/TitilliumWeb-italic.fntdata"/><Relationship Id="rId14" Type="http://schemas.openxmlformats.org/officeDocument/2006/relationships/font" Target="fonts/TitilliumWeb-bold.fntdata"/><Relationship Id="rId17" Type="http://schemas.openxmlformats.org/officeDocument/2006/relationships/font" Target="fonts/SairaSemiCondensedSemiBold-regular.fntdata"/><Relationship Id="rId16" Type="http://schemas.openxmlformats.org/officeDocument/2006/relationships/font" Target="fonts/TitilliumWeb-boldItalic.fntdata"/><Relationship Id="rId5" Type="http://schemas.openxmlformats.org/officeDocument/2006/relationships/slide" Target="slides/slide1.xml"/><Relationship Id="rId19" Type="http://schemas.openxmlformats.org/officeDocument/2006/relationships/font" Target="fonts/Bungee-regular.fntdata"/><Relationship Id="rId6" Type="http://schemas.openxmlformats.org/officeDocument/2006/relationships/slide" Target="slides/slide2.xml"/><Relationship Id="rId18" Type="http://schemas.openxmlformats.org/officeDocument/2006/relationships/font" Target="fonts/SairaSemiCondensedSemiBold-bold.fntdata"/><Relationship Id="rId7" Type="http://schemas.openxmlformats.org/officeDocument/2006/relationships/font" Target="fonts/InriaSans-regular.fntdata"/><Relationship Id="rId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d77759834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d7775983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d77759834_0_23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2d77759834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 txBox="1"/>
          <p:nvPr>
            <p:ph type="ctrTitle"/>
          </p:nvPr>
        </p:nvSpPr>
        <p:spPr>
          <a:xfrm>
            <a:off x="1823925" y="1991825"/>
            <a:ext cx="71406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</a:t>
            </a:r>
            <a:endParaRPr/>
          </a:p>
        </p:txBody>
      </p:sp>
      <p:pic>
        <p:nvPicPr>
          <p:cNvPr id="199" name="Google Shape;199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2"/>
          <p:cNvSpPr/>
          <p:nvPr/>
        </p:nvSpPr>
        <p:spPr>
          <a:xfrm rot="10800000">
            <a:off x="4065825" y="34917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1" name="Google Shape;201;p12"/>
          <p:cNvGrpSpPr/>
          <p:nvPr/>
        </p:nvGrpSpPr>
        <p:grpSpPr>
          <a:xfrm>
            <a:off x="3855281" y="3380223"/>
            <a:ext cx="328471" cy="594764"/>
            <a:chOff x="4556125" y="630237"/>
            <a:chExt cx="3081338" cy="5568950"/>
          </a:xfrm>
        </p:grpSpPr>
        <p:sp>
          <p:nvSpPr>
            <p:cNvPr id="202" name="Google Shape;202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2"/>
          <p:cNvSpPr txBox="1"/>
          <p:nvPr/>
        </p:nvSpPr>
        <p:spPr>
          <a:xfrm>
            <a:off x="4183750" y="34236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02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>
            <p:ph type="title"/>
          </p:nvPr>
        </p:nvSpPr>
        <p:spPr>
          <a:xfrm>
            <a:off x="1207850" y="855500"/>
            <a:ext cx="8376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3</a:t>
            </a:r>
            <a:r>
              <a:rPr lang="en">
                <a:latin typeface="Bungee"/>
                <a:ea typeface="Bungee"/>
                <a:cs typeface="Bungee"/>
                <a:sym typeface="Bungee"/>
              </a:rPr>
              <a:t>0 MIN – DESCRIBE hackxpert.com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5" name="Google Shape;215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6" name="Google Shape;216;p13"/>
          <p:cNvSpPr txBox="1"/>
          <p:nvPr/>
        </p:nvSpPr>
        <p:spPr>
          <a:xfrm>
            <a:off x="274825" y="1587850"/>
            <a:ext cx="8716800" cy="156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5560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SCOPE: HACKXPERT.COM/RATSITE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5560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Define the functional security requirements according to OWASP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492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Define the use case security requirements according to OWASP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492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Use your OWASP slides to do so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