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A773B7-4A80-4E03-82BF-4F8AB0DE3773}" v="4" dt="2020-09-07T00:04:43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2" d="100"/>
          <a:sy n="82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" userId="d9b79ad6fce0d862" providerId="LiveId" clId="{49A5BEDD-4B11-4AEE-9B1A-1CA60FD9839D}"/>
    <pc:docChg chg="custSel delSld modSld">
      <pc:chgData name="Matthew" userId="d9b79ad6fce0d862" providerId="LiveId" clId="{49A5BEDD-4B11-4AEE-9B1A-1CA60FD9839D}" dt="2020-08-16T12:59:11.537" v="395" actId="47"/>
      <pc:docMkLst>
        <pc:docMk/>
      </pc:docMkLst>
      <pc:sldChg chg="del">
        <pc:chgData name="Matthew" userId="d9b79ad6fce0d862" providerId="LiveId" clId="{49A5BEDD-4B11-4AEE-9B1A-1CA60FD9839D}" dt="2020-08-16T12:59:11.537" v="395" actId="47"/>
        <pc:sldMkLst>
          <pc:docMk/>
          <pc:sldMk cId="2165953212" sldId="263"/>
        </pc:sldMkLst>
      </pc:sldChg>
      <pc:sldChg chg="addSp delSp modSp mod">
        <pc:chgData name="Matthew" userId="d9b79ad6fce0d862" providerId="LiveId" clId="{49A5BEDD-4B11-4AEE-9B1A-1CA60FD9839D}" dt="2020-08-16T12:57:53.570" v="394" actId="20577"/>
        <pc:sldMkLst>
          <pc:docMk/>
          <pc:sldMk cId="2954454775" sldId="264"/>
        </pc:sldMkLst>
        <pc:spChg chg="add mod">
          <ac:chgData name="Matthew" userId="d9b79ad6fce0d862" providerId="LiveId" clId="{49A5BEDD-4B11-4AEE-9B1A-1CA60FD9839D}" dt="2020-08-16T12:38:54.450" v="174" actId="20577"/>
          <ac:spMkLst>
            <pc:docMk/>
            <pc:sldMk cId="2954454775" sldId="264"/>
            <ac:spMk id="22" creationId="{81EA249B-342A-411A-937C-34731FF385DC}"/>
          </ac:spMkLst>
        </pc:spChg>
        <pc:spChg chg="add mod">
          <ac:chgData name="Matthew" userId="d9b79ad6fce0d862" providerId="LiveId" clId="{49A5BEDD-4B11-4AEE-9B1A-1CA60FD9839D}" dt="2020-08-16T12:39:06.448" v="181" actId="20577"/>
          <ac:spMkLst>
            <pc:docMk/>
            <pc:sldMk cId="2954454775" sldId="264"/>
            <ac:spMk id="23" creationId="{64122CC3-E639-4EE8-B408-70B6A35E140F}"/>
          </ac:spMkLst>
        </pc:spChg>
        <pc:spChg chg="add mod">
          <ac:chgData name="Matthew" userId="d9b79ad6fce0d862" providerId="LiveId" clId="{49A5BEDD-4B11-4AEE-9B1A-1CA60FD9839D}" dt="2020-08-16T12:40:51.923" v="247" actId="1035"/>
          <ac:spMkLst>
            <pc:docMk/>
            <pc:sldMk cId="2954454775" sldId="264"/>
            <ac:spMk id="32" creationId="{2206F154-B33C-4017-A872-5525EEC914AF}"/>
          </ac:spMkLst>
        </pc:spChg>
        <pc:spChg chg="mod">
          <ac:chgData name="Matthew" userId="d9b79ad6fce0d862" providerId="LiveId" clId="{49A5BEDD-4B11-4AEE-9B1A-1CA60FD9839D}" dt="2020-08-16T12:32:07.969" v="73" actId="20577"/>
          <ac:spMkLst>
            <pc:docMk/>
            <pc:sldMk cId="2954454775" sldId="264"/>
            <ac:spMk id="37" creationId="{DB1337CE-6EB2-4934-B043-329B3EF4CCA2}"/>
          </ac:spMkLst>
        </pc:spChg>
        <pc:spChg chg="mod">
          <ac:chgData name="Matthew" userId="d9b79ad6fce0d862" providerId="LiveId" clId="{49A5BEDD-4B11-4AEE-9B1A-1CA60FD9839D}" dt="2020-08-16T12:42:56.969" v="317" actId="20577"/>
          <ac:spMkLst>
            <pc:docMk/>
            <pc:sldMk cId="2954454775" sldId="264"/>
            <ac:spMk id="38" creationId="{A2719C82-C7A1-4D73-9B2B-69EDDACBC58E}"/>
          </ac:spMkLst>
        </pc:spChg>
        <pc:spChg chg="mod">
          <ac:chgData name="Matthew" userId="d9b79ad6fce0d862" providerId="LiveId" clId="{49A5BEDD-4B11-4AEE-9B1A-1CA60FD9839D}" dt="2020-08-16T12:39:18.448" v="183" actId="1076"/>
          <ac:spMkLst>
            <pc:docMk/>
            <pc:sldMk cId="2954454775" sldId="264"/>
            <ac:spMk id="40" creationId="{14034257-2FEE-4465-B2F2-B6D34F1661F9}"/>
          </ac:spMkLst>
        </pc:spChg>
        <pc:spChg chg="mod">
          <ac:chgData name="Matthew" userId="d9b79ad6fce0d862" providerId="LiveId" clId="{49A5BEDD-4B11-4AEE-9B1A-1CA60FD9839D}" dt="2020-08-16T12:43:10.801" v="365" actId="6549"/>
          <ac:spMkLst>
            <pc:docMk/>
            <pc:sldMk cId="2954454775" sldId="264"/>
            <ac:spMk id="41" creationId="{B10FA62E-46BD-49A8-91A8-20FBF0E08436}"/>
          </ac:spMkLst>
        </pc:spChg>
        <pc:spChg chg="mod">
          <ac:chgData name="Matthew" userId="d9b79ad6fce0d862" providerId="LiveId" clId="{49A5BEDD-4B11-4AEE-9B1A-1CA60FD9839D}" dt="2020-08-16T12:36:36.339" v="131" actId="14100"/>
          <ac:spMkLst>
            <pc:docMk/>
            <pc:sldMk cId="2954454775" sldId="264"/>
            <ac:spMk id="42" creationId="{11988E4A-2A45-4181-9067-B28946B6897D}"/>
          </ac:spMkLst>
        </pc:spChg>
        <pc:spChg chg="mod">
          <ac:chgData name="Matthew" userId="d9b79ad6fce0d862" providerId="LiveId" clId="{49A5BEDD-4B11-4AEE-9B1A-1CA60FD9839D}" dt="2020-08-16T12:49:45.225" v="384" actId="20577"/>
          <ac:spMkLst>
            <pc:docMk/>
            <pc:sldMk cId="2954454775" sldId="264"/>
            <ac:spMk id="43" creationId="{BC977480-2348-4266-97AD-67282AB869ED}"/>
          </ac:spMkLst>
        </pc:spChg>
        <pc:spChg chg="mod">
          <ac:chgData name="Matthew" userId="d9b79ad6fce0d862" providerId="LiveId" clId="{49A5BEDD-4B11-4AEE-9B1A-1CA60FD9839D}" dt="2020-08-16T12:41:49.160" v="291" actId="1076"/>
          <ac:spMkLst>
            <pc:docMk/>
            <pc:sldMk cId="2954454775" sldId="264"/>
            <ac:spMk id="44" creationId="{65F1BE21-99F1-4B15-BF53-6931FEB598C0}"/>
          </ac:spMkLst>
        </pc:spChg>
        <pc:spChg chg="mod">
          <ac:chgData name="Matthew" userId="d9b79ad6fce0d862" providerId="LiveId" clId="{49A5BEDD-4B11-4AEE-9B1A-1CA60FD9839D}" dt="2020-08-16T12:39:46.721" v="213" actId="20577"/>
          <ac:spMkLst>
            <pc:docMk/>
            <pc:sldMk cId="2954454775" sldId="264"/>
            <ac:spMk id="45" creationId="{A3ADFDF3-10AC-452B-9EA6-E2A777947D05}"/>
          </ac:spMkLst>
        </pc:spChg>
        <pc:spChg chg="mod">
          <ac:chgData name="Matthew" userId="d9b79ad6fce0d862" providerId="LiveId" clId="{49A5BEDD-4B11-4AEE-9B1A-1CA60FD9839D}" dt="2020-08-16T12:32:31.481" v="113" actId="20577"/>
          <ac:spMkLst>
            <pc:docMk/>
            <pc:sldMk cId="2954454775" sldId="264"/>
            <ac:spMk id="49" creationId="{123D5433-9235-4F10-B8F0-CFF49004CFB0}"/>
          </ac:spMkLst>
        </pc:spChg>
        <pc:spChg chg="mod">
          <ac:chgData name="Matthew" userId="d9b79ad6fce0d862" providerId="LiveId" clId="{49A5BEDD-4B11-4AEE-9B1A-1CA60FD9839D}" dt="2020-08-16T12:39:18.448" v="183" actId="1076"/>
          <ac:spMkLst>
            <pc:docMk/>
            <pc:sldMk cId="2954454775" sldId="264"/>
            <ac:spMk id="51" creationId="{AC4123A8-DD52-473A-8CA4-CB908C29F992}"/>
          </ac:spMkLst>
        </pc:spChg>
        <pc:spChg chg="mod">
          <ac:chgData name="Matthew" userId="d9b79ad6fce0d862" providerId="LiveId" clId="{49A5BEDD-4B11-4AEE-9B1A-1CA60FD9839D}" dt="2020-08-16T12:30:06.178" v="29" actId="20577"/>
          <ac:spMkLst>
            <pc:docMk/>
            <pc:sldMk cId="2954454775" sldId="264"/>
            <ac:spMk id="52" creationId="{D57883BB-7ECD-485D-B2EC-2D0F727D2CAC}"/>
          </ac:spMkLst>
        </pc:spChg>
        <pc:spChg chg="mod">
          <ac:chgData name="Matthew" userId="d9b79ad6fce0d862" providerId="LiveId" clId="{49A5BEDD-4B11-4AEE-9B1A-1CA60FD9839D}" dt="2020-08-16T12:40:10.154" v="219" actId="1076"/>
          <ac:spMkLst>
            <pc:docMk/>
            <pc:sldMk cId="2954454775" sldId="264"/>
            <ac:spMk id="53" creationId="{F7E59A0D-EF16-49F3-9A8C-0B31AD3F135F}"/>
          </ac:spMkLst>
        </pc:spChg>
        <pc:spChg chg="mod">
          <ac:chgData name="Matthew" userId="d9b79ad6fce0d862" providerId="LiveId" clId="{49A5BEDD-4B11-4AEE-9B1A-1CA60FD9839D}" dt="2020-08-16T12:40:26.073" v="226" actId="20577"/>
          <ac:spMkLst>
            <pc:docMk/>
            <pc:sldMk cId="2954454775" sldId="264"/>
            <ac:spMk id="54" creationId="{9BFBB860-921C-4459-9DB4-3C0182B66845}"/>
          </ac:spMkLst>
        </pc:spChg>
        <pc:spChg chg="add mod">
          <ac:chgData name="Matthew" userId="d9b79ad6fce0d862" providerId="LiveId" clId="{49A5BEDD-4B11-4AEE-9B1A-1CA60FD9839D}" dt="2020-08-16T12:57:53.570" v="394" actId="20577"/>
          <ac:spMkLst>
            <pc:docMk/>
            <pc:sldMk cId="2954454775" sldId="264"/>
            <ac:spMk id="67" creationId="{5BE51B9B-64C9-4EC9-B2F7-FF1E08A2BE0D}"/>
          </ac:spMkLst>
        </pc:spChg>
        <pc:grpChg chg="add mod">
          <ac:chgData name="Matthew" userId="d9b79ad6fce0d862" providerId="LiveId" clId="{49A5BEDD-4B11-4AEE-9B1A-1CA60FD9839D}" dt="2020-08-16T12:31:38.248" v="46" actId="1076"/>
          <ac:grpSpMkLst>
            <pc:docMk/>
            <pc:sldMk cId="2954454775" sldId="264"/>
            <ac:grpSpMk id="39" creationId="{57542056-5ACC-45FC-8F1F-7854646B9949}"/>
          </ac:grpSpMkLst>
        </pc:grpChg>
        <pc:picChg chg="mod">
          <ac:chgData name="Matthew" userId="d9b79ad6fce0d862" providerId="LiveId" clId="{49A5BEDD-4B11-4AEE-9B1A-1CA60FD9839D}" dt="2020-08-16T12:40:03.322" v="217" actId="1076"/>
          <ac:picMkLst>
            <pc:docMk/>
            <pc:sldMk cId="2954454775" sldId="264"/>
            <ac:picMk id="3" creationId="{E222845E-8FF8-4397-A0A2-97D002780F92}"/>
          </ac:picMkLst>
        </pc:picChg>
        <pc:picChg chg="mod">
          <ac:chgData name="Matthew" userId="d9b79ad6fce0d862" providerId="LiveId" clId="{49A5BEDD-4B11-4AEE-9B1A-1CA60FD9839D}" dt="2020-08-16T12:39:18.448" v="183" actId="1076"/>
          <ac:picMkLst>
            <pc:docMk/>
            <pc:sldMk cId="2954454775" sldId="264"/>
            <ac:picMk id="5" creationId="{35FE6CD1-E8F8-454E-8358-9703CD23DA9F}"/>
          </ac:picMkLst>
        </pc:picChg>
        <pc:picChg chg="add mod">
          <ac:chgData name="Matthew" userId="d9b79ad6fce0d862" providerId="LiveId" clId="{49A5BEDD-4B11-4AEE-9B1A-1CA60FD9839D}" dt="2020-08-16T12:38:41.857" v="158" actId="1076"/>
          <ac:picMkLst>
            <pc:docMk/>
            <pc:sldMk cId="2954454775" sldId="264"/>
            <ac:picMk id="21" creationId="{F8E34364-E6B1-4C9C-B032-DDD680A86860}"/>
          </ac:picMkLst>
        </pc:picChg>
        <pc:picChg chg="mod">
          <ac:chgData name="Matthew" userId="d9b79ad6fce0d862" providerId="LiveId" clId="{49A5BEDD-4B11-4AEE-9B1A-1CA60FD9839D}" dt="2020-08-16T12:40:16.097" v="221" actId="1076"/>
          <ac:picMkLst>
            <pc:docMk/>
            <pc:sldMk cId="2954454775" sldId="264"/>
            <ac:picMk id="29" creationId="{CA3F73AD-DF63-407D-9E09-A076F3CBE205}"/>
          </ac:picMkLst>
        </pc:picChg>
        <pc:picChg chg="add mod">
          <ac:chgData name="Matthew" userId="d9b79ad6fce0d862" providerId="LiveId" clId="{49A5BEDD-4B11-4AEE-9B1A-1CA60FD9839D}" dt="2020-08-16T12:40:51.923" v="247" actId="1035"/>
          <ac:picMkLst>
            <pc:docMk/>
            <pc:sldMk cId="2954454775" sldId="264"/>
            <ac:picMk id="30" creationId="{5EDA073E-FFD4-424D-BF5D-A4A9579BB380}"/>
          </ac:picMkLst>
        </pc:picChg>
        <pc:picChg chg="mod">
          <ac:chgData name="Matthew" userId="d9b79ad6fce0d862" providerId="LiveId" clId="{49A5BEDD-4B11-4AEE-9B1A-1CA60FD9839D}" dt="2020-08-16T12:31:16.412" v="40" actId="1076"/>
          <ac:picMkLst>
            <pc:docMk/>
            <pc:sldMk cId="2954454775" sldId="264"/>
            <ac:picMk id="34" creationId="{CA67B6A3-EA92-4025-A7B2-E9F458F6AB08}"/>
          </ac:picMkLst>
        </pc:picChg>
        <pc:cxnChg chg="del">
          <ac:chgData name="Matthew" userId="d9b79ad6fce0d862" providerId="LiveId" clId="{49A5BEDD-4B11-4AEE-9B1A-1CA60FD9839D}" dt="2020-08-16T12:33:31.649" v="119" actId="478"/>
          <ac:cxnSpMkLst>
            <pc:docMk/>
            <pc:sldMk cId="2954454775" sldId="264"/>
            <ac:cxnSpMk id="6" creationId="{0903AA77-9581-469A-8A82-7C79159E168E}"/>
          </ac:cxnSpMkLst>
        </pc:cxnChg>
        <pc:cxnChg chg="mod">
          <ac:chgData name="Matthew" userId="d9b79ad6fce0d862" providerId="LiveId" clId="{49A5BEDD-4B11-4AEE-9B1A-1CA60FD9839D}" dt="2020-08-16T12:41:17.489" v="254" actId="14100"/>
          <ac:cxnSpMkLst>
            <pc:docMk/>
            <pc:sldMk cId="2954454775" sldId="264"/>
            <ac:cxnSpMk id="7" creationId="{9CBA9F6C-FD1C-4579-A103-C1B2EDE23451}"/>
          </ac:cxnSpMkLst>
        </pc:cxnChg>
        <pc:cxnChg chg="mod">
          <ac:chgData name="Matthew" userId="d9b79ad6fce0d862" providerId="LiveId" clId="{49A5BEDD-4B11-4AEE-9B1A-1CA60FD9839D}" dt="2020-08-16T12:41:15.017" v="253" actId="14100"/>
          <ac:cxnSpMkLst>
            <pc:docMk/>
            <pc:sldMk cId="2954454775" sldId="264"/>
            <ac:cxnSpMk id="26" creationId="{F8943F33-3EC2-4E18-8137-F57B099471A7}"/>
          </ac:cxnSpMkLst>
        </pc:cxnChg>
        <pc:cxnChg chg="del">
          <ac:chgData name="Matthew" userId="d9b79ad6fce0d862" providerId="LiveId" clId="{49A5BEDD-4B11-4AEE-9B1A-1CA60FD9839D}" dt="2020-08-16T12:31:13.512" v="39" actId="478"/>
          <ac:cxnSpMkLst>
            <pc:docMk/>
            <pc:sldMk cId="2954454775" sldId="264"/>
            <ac:cxnSpMk id="31" creationId="{768D109E-7FD5-4D87-A949-DF39C74B2FE8}"/>
          </ac:cxnSpMkLst>
        </pc:cxnChg>
        <pc:cxnChg chg="mod">
          <ac:chgData name="Matthew" userId="d9b79ad6fce0d862" providerId="LiveId" clId="{49A5BEDD-4B11-4AEE-9B1A-1CA60FD9839D}" dt="2020-08-16T12:31:41.947" v="47" actId="14100"/>
          <ac:cxnSpMkLst>
            <pc:docMk/>
            <pc:sldMk cId="2954454775" sldId="264"/>
            <ac:cxnSpMk id="48" creationId="{18B10374-146D-4373-84FE-12A9DBACDCFA}"/>
          </ac:cxnSpMkLst>
        </pc:cxnChg>
        <pc:cxnChg chg="mod">
          <ac:chgData name="Matthew" userId="d9b79ad6fce0d862" providerId="LiveId" clId="{49A5BEDD-4B11-4AEE-9B1A-1CA60FD9839D}" dt="2020-08-16T12:31:25.766" v="42"/>
          <ac:cxnSpMkLst>
            <pc:docMk/>
            <pc:sldMk cId="2954454775" sldId="264"/>
            <ac:cxnSpMk id="55" creationId="{F5FECBFD-C483-4B3F-B769-28613B6884FD}"/>
          </ac:cxnSpMkLst>
        </pc:cxnChg>
        <pc:cxnChg chg="mod">
          <ac:chgData name="Matthew" userId="d9b79ad6fce0d862" providerId="LiveId" clId="{49A5BEDD-4B11-4AEE-9B1A-1CA60FD9839D}" dt="2020-08-16T12:31:25.766" v="42"/>
          <ac:cxnSpMkLst>
            <pc:docMk/>
            <pc:sldMk cId="2954454775" sldId="264"/>
            <ac:cxnSpMk id="56" creationId="{D503A9DF-0D3E-4B62-84CD-55D8735EE87E}"/>
          </ac:cxnSpMkLst>
        </pc:cxnChg>
        <pc:cxnChg chg="mod">
          <ac:chgData name="Matthew" userId="d9b79ad6fce0d862" providerId="LiveId" clId="{49A5BEDD-4B11-4AEE-9B1A-1CA60FD9839D}" dt="2020-08-16T12:31:25.766" v="42"/>
          <ac:cxnSpMkLst>
            <pc:docMk/>
            <pc:sldMk cId="2954454775" sldId="264"/>
            <ac:cxnSpMk id="57" creationId="{4BE6C31F-3698-4661-AE65-271F03212E70}"/>
          </ac:cxnSpMkLst>
        </pc:cxnChg>
        <pc:cxnChg chg="mod">
          <ac:chgData name="Matthew" userId="d9b79ad6fce0d862" providerId="LiveId" clId="{49A5BEDD-4B11-4AEE-9B1A-1CA60FD9839D}" dt="2020-08-16T12:31:45.457" v="48" actId="14100"/>
          <ac:cxnSpMkLst>
            <pc:docMk/>
            <pc:sldMk cId="2954454775" sldId="264"/>
            <ac:cxnSpMk id="58" creationId="{24854CF4-3A8D-4931-9232-A6859271DDE9}"/>
          </ac:cxnSpMkLst>
        </pc:cxnChg>
        <pc:cxnChg chg="add mod">
          <ac:chgData name="Matthew" userId="d9b79ad6fce0d862" providerId="LiveId" clId="{49A5BEDD-4B11-4AEE-9B1A-1CA60FD9839D}" dt="2020-08-16T12:41:06.809" v="251" actId="14100"/>
          <ac:cxnSpMkLst>
            <pc:docMk/>
            <pc:sldMk cId="2954454775" sldId="264"/>
            <ac:cxnSpMk id="63" creationId="{3D637D8B-C319-49FF-86AA-9FEBC4808087}"/>
          </ac:cxnSpMkLst>
        </pc:cxnChg>
        <pc:cxnChg chg="add mod">
          <ac:chgData name="Matthew" userId="d9b79ad6fce0d862" providerId="LiveId" clId="{49A5BEDD-4B11-4AEE-9B1A-1CA60FD9839D}" dt="2020-08-16T12:44:16.745" v="370" actId="14100"/>
          <ac:cxnSpMkLst>
            <pc:docMk/>
            <pc:sldMk cId="2954454775" sldId="264"/>
            <ac:cxnSpMk id="68" creationId="{93BE5372-89CA-48F4-9F99-6B933E0E4032}"/>
          </ac:cxnSpMkLst>
        </pc:cxnChg>
        <pc:cxnChg chg="add mod">
          <ac:chgData name="Matthew" userId="d9b79ad6fce0d862" providerId="LiveId" clId="{49A5BEDD-4B11-4AEE-9B1A-1CA60FD9839D}" dt="2020-08-16T12:44:28.481" v="374" actId="14100"/>
          <ac:cxnSpMkLst>
            <pc:docMk/>
            <pc:sldMk cId="2954454775" sldId="264"/>
            <ac:cxnSpMk id="72" creationId="{A12116A6-4B14-419C-8F6E-941244242752}"/>
          </ac:cxnSpMkLst>
        </pc:cxnChg>
      </pc:sldChg>
    </pc:docChg>
  </pc:docChgLst>
  <pc:docChgLst>
    <pc:chgData name="Matthew" userId="d9b79ad6fce0d862" providerId="LiveId" clId="{F0897B49-D5EE-4BBC-B352-B58F0201EF61}"/>
    <pc:docChg chg="undo custSel modSld modShowInfo">
      <pc:chgData name="Matthew" userId="d9b79ad6fce0d862" providerId="LiveId" clId="{F0897B49-D5EE-4BBC-B352-B58F0201EF61}" dt="2020-08-16T19:01:39.638" v="54" actId="2744"/>
      <pc:docMkLst>
        <pc:docMk/>
      </pc:docMkLst>
      <pc:sldChg chg="modSp mod">
        <pc:chgData name="Matthew" userId="d9b79ad6fce0d862" providerId="LiveId" clId="{F0897B49-D5EE-4BBC-B352-B58F0201EF61}" dt="2020-08-16T13:28:40.042" v="53" actId="20577"/>
        <pc:sldMkLst>
          <pc:docMk/>
          <pc:sldMk cId="2954454775" sldId="264"/>
        </pc:sldMkLst>
        <pc:spChg chg="mod">
          <ac:chgData name="Matthew" userId="d9b79ad6fce0d862" providerId="LiveId" clId="{F0897B49-D5EE-4BBC-B352-B58F0201EF61}" dt="2020-08-16T13:27:48.920" v="29" actId="20577"/>
          <ac:spMkLst>
            <pc:docMk/>
            <pc:sldMk cId="2954454775" sldId="264"/>
            <ac:spMk id="38" creationId="{A2719C82-C7A1-4D73-9B2B-69EDDACBC58E}"/>
          </ac:spMkLst>
        </pc:spChg>
        <pc:spChg chg="mod">
          <ac:chgData name="Matthew" userId="d9b79ad6fce0d862" providerId="LiveId" clId="{F0897B49-D5EE-4BBC-B352-B58F0201EF61}" dt="2020-08-16T13:28:40.042" v="53" actId="20577"/>
          <ac:spMkLst>
            <pc:docMk/>
            <pc:sldMk cId="2954454775" sldId="264"/>
            <ac:spMk id="40" creationId="{14034257-2FEE-4465-B2F2-B6D34F1661F9}"/>
          </ac:spMkLst>
        </pc:spChg>
        <pc:spChg chg="mod">
          <ac:chgData name="Matthew" userId="d9b79ad6fce0d862" providerId="LiveId" clId="{F0897B49-D5EE-4BBC-B352-B58F0201EF61}" dt="2020-08-16T13:28:34.402" v="43" actId="20577"/>
          <ac:spMkLst>
            <pc:docMk/>
            <pc:sldMk cId="2954454775" sldId="264"/>
            <ac:spMk id="42" creationId="{11988E4A-2A45-4181-9067-B28946B6897D}"/>
          </ac:spMkLst>
        </pc:spChg>
      </pc:sldChg>
    </pc:docChg>
  </pc:docChgLst>
  <pc:docChgLst>
    <pc:chgData name="Matthew" userId="d9b79ad6fce0d862" providerId="LiveId" clId="{ECA353F6-BEC8-4CC7-AD57-232AE436C451}"/>
    <pc:docChg chg="modSld">
      <pc:chgData name="Matthew" userId="d9b79ad6fce0d862" providerId="LiveId" clId="{ECA353F6-BEC8-4CC7-AD57-232AE436C451}" dt="2020-08-16T13:21:13.969" v="36" actId="6549"/>
      <pc:docMkLst>
        <pc:docMk/>
      </pc:docMkLst>
      <pc:sldChg chg="modSp mod">
        <pc:chgData name="Matthew" userId="d9b79ad6fce0d862" providerId="LiveId" clId="{ECA353F6-BEC8-4CC7-AD57-232AE436C451}" dt="2020-08-16T13:21:13.969" v="36" actId="6549"/>
        <pc:sldMkLst>
          <pc:docMk/>
          <pc:sldMk cId="2954454775" sldId="264"/>
        </pc:sldMkLst>
        <pc:spChg chg="mod">
          <ac:chgData name="Matthew" userId="d9b79ad6fce0d862" providerId="LiveId" clId="{ECA353F6-BEC8-4CC7-AD57-232AE436C451}" dt="2020-08-16T13:21:00.762" v="33" actId="20577"/>
          <ac:spMkLst>
            <pc:docMk/>
            <pc:sldMk cId="2954454775" sldId="264"/>
            <ac:spMk id="37" creationId="{DB1337CE-6EB2-4934-B043-329B3EF4CCA2}"/>
          </ac:spMkLst>
        </pc:spChg>
        <pc:spChg chg="mod">
          <ac:chgData name="Matthew" userId="d9b79ad6fce0d862" providerId="LiveId" clId="{ECA353F6-BEC8-4CC7-AD57-232AE436C451}" dt="2020-08-16T13:21:13.969" v="36" actId="6549"/>
          <ac:spMkLst>
            <pc:docMk/>
            <pc:sldMk cId="2954454775" sldId="264"/>
            <ac:spMk id="41" creationId="{B10FA62E-46BD-49A8-91A8-20FBF0E08436}"/>
          </ac:spMkLst>
        </pc:spChg>
        <pc:spChg chg="mod">
          <ac:chgData name="Matthew" userId="d9b79ad6fce0d862" providerId="LiveId" clId="{ECA353F6-BEC8-4CC7-AD57-232AE436C451}" dt="2020-08-16T13:19:59.793" v="11" actId="20577"/>
          <ac:spMkLst>
            <pc:docMk/>
            <pc:sldMk cId="2954454775" sldId="264"/>
            <ac:spMk id="44" creationId="{65F1BE21-99F1-4B15-BF53-6931FEB598C0}"/>
          </ac:spMkLst>
        </pc:spChg>
      </pc:sldChg>
    </pc:docChg>
  </pc:docChgLst>
  <pc:docChgLst>
    <pc:chgData name="Matthew Glass" userId="d9b79ad6fce0d862" providerId="LiveId" clId="{E7CFEC19-5108-44EA-BEF4-54F890B9C8C9}"/>
    <pc:docChg chg="undo custSel modSld">
      <pc:chgData name="Matthew Glass" userId="d9b79ad6fce0d862" providerId="LiveId" clId="{E7CFEC19-5108-44EA-BEF4-54F890B9C8C9}" dt="2020-03-25T17:41:27.190" v="6" actId="20577"/>
      <pc:docMkLst>
        <pc:docMk/>
      </pc:docMkLst>
      <pc:sldChg chg="modSp mod">
        <pc:chgData name="Matthew Glass" userId="d9b79ad6fce0d862" providerId="LiveId" clId="{E7CFEC19-5108-44EA-BEF4-54F890B9C8C9}" dt="2020-03-25T17:41:27.190" v="6" actId="20577"/>
        <pc:sldMkLst>
          <pc:docMk/>
          <pc:sldMk cId="2954454775" sldId="264"/>
        </pc:sldMkLst>
        <pc:spChg chg="mod">
          <ac:chgData name="Matthew Glass" userId="d9b79ad6fce0d862" providerId="LiveId" clId="{E7CFEC19-5108-44EA-BEF4-54F890B9C8C9}" dt="2020-03-25T17:41:27.190" v="6" actId="20577"/>
          <ac:spMkLst>
            <pc:docMk/>
            <pc:sldMk cId="2954454775" sldId="264"/>
            <ac:spMk id="37" creationId="{DB1337CE-6EB2-4934-B043-329B3EF4CCA2}"/>
          </ac:spMkLst>
        </pc:spChg>
      </pc:sldChg>
    </pc:docChg>
  </pc:docChgLst>
  <pc:docChgLst>
    <pc:chgData name="Matthew" userId="d9b79ad6fce0d862" providerId="LiveId" clId="{F2A773B7-4A80-4E03-82BF-4F8AB0DE3773}"/>
    <pc:docChg chg="undo custSel modSld">
      <pc:chgData name="Matthew" userId="d9b79ad6fce0d862" providerId="LiveId" clId="{F2A773B7-4A80-4E03-82BF-4F8AB0DE3773}" dt="2020-09-07T00:06:22.722" v="282" actId="20577"/>
      <pc:docMkLst>
        <pc:docMk/>
      </pc:docMkLst>
      <pc:sldChg chg="addSp delSp modSp mod">
        <pc:chgData name="Matthew" userId="d9b79ad6fce0d862" providerId="LiveId" clId="{F2A773B7-4A80-4E03-82BF-4F8AB0DE3773}" dt="2020-09-07T00:06:22.722" v="282" actId="20577"/>
        <pc:sldMkLst>
          <pc:docMk/>
          <pc:sldMk cId="2954454775" sldId="264"/>
        </pc:sldMkLst>
        <pc:spChg chg="del">
          <ac:chgData name="Matthew" userId="d9b79ad6fce0d862" providerId="LiveId" clId="{F2A773B7-4A80-4E03-82BF-4F8AB0DE3773}" dt="2020-09-05T15:36:49.960" v="50" actId="478"/>
          <ac:spMkLst>
            <pc:docMk/>
            <pc:sldMk cId="2954454775" sldId="264"/>
            <ac:spMk id="32" creationId="{2206F154-B33C-4017-A872-5525EEC914AF}"/>
          </ac:spMkLst>
        </pc:spChg>
        <pc:spChg chg="add mod">
          <ac:chgData name="Matthew" userId="d9b79ad6fce0d862" providerId="LiveId" clId="{F2A773B7-4A80-4E03-82BF-4F8AB0DE3773}" dt="2020-09-05T15:43:06.896" v="225" actId="1076"/>
          <ac:spMkLst>
            <pc:docMk/>
            <pc:sldMk cId="2954454775" sldId="264"/>
            <ac:spMk id="35" creationId="{B6D1AB22-C17C-4276-8F77-2201BF7A6A08}"/>
          </ac:spMkLst>
        </pc:spChg>
        <pc:spChg chg="mod">
          <ac:chgData name="Matthew" userId="d9b79ad6fce0d862" providerId="LiveId" clId="{F2A773B7-4A80-4E03-82BF-4F8AB0DE3773}" dt="2020-09-05T15:34:41.689" v="12" actId="20577"/>
          <ac:spMkLst>
            <pc:docMk/>
            <pc:sldMk cId="2954454775" sldId="264"/>
            <ac:spMk id="37" creationId="{DB1337CE-6EB2-4934-B043-329B3EF4CCA2}"/>
          </ac:spMkLst>
        </pc:spChg>
        <pc:spChg chg="mod">
          <ac:chgData name="Matthew" userId="d9b79ad6fce0d862" providerId="LiveId" clId="{F2A773B7-4A80-4E03-82BF-4F8AB0DE3773}" dt="2020-09-05T15:41:27.225" v="166" actId="14100"/>
          <ac:spMkLst>
            <pc:docMk/>
            <pc:sldMk cId="2954454775" sldId="264"/>
            <ac:spMk id="38" creationId="{A2719C82-C7A1-4D73-9B2B-69EDDACBC58E}"/>
          </ac:spMkLst>
        </pc:spChg>
        <pc:spChg chg="mod">
          <ac:chgData name="Matthew" userId="d9b79ad6fce0d862" providerId="LiveId" clId="{F2A773B7-4A80-4E03-82BF-4F8AB0DE3773}" dt="2020-09-05T15:49:32.122" v="248" actId="20577"/>
          <ac:spMkLst>
            <pc:docMk/>
            <pc:sldMk cId="2954454775" sldId="264"/>
            <ac:spMk id="41" creationId="{B10FA62E-46BD-49A8-91A8-20FBF0E08436}"/>
          </ac:spMkLst>
        </pc:spChg>
        <pc:spChg chg="mod">
          <ac:chgData name="Matthew" userId="d9b79ad6fce0d862" providerId="LiveId" clId="{F2A773B7-4A80-4E03-82BF-4F8AB0DE3773}" dt="2020-09-05T15:38:33.721" v="86" actId="1076"/>
          <ac:spMkLst>
            <pc:docMk/>
            <pc:sldMk cId="2954454775" sldId="264"/>
            <ac:spMk id="42" creationId="{11988E4A-2A45-4181-9067-B28946B6897D}"/>
          </ac:spMkLst>
        </pc:spChg>
        <pc:spChg chg="mod">
          <ac:chgData name="Matthew" userId="d9b79ad6fce0d862" providerId="LiveId" clId="{F2A773B7-4A80-4E03-82BF-4F8AB0DE3773}" dt="2020-09-05T15:44:01.145" v="240" actId="14100"/>
          <ac:spMkLst>
            <pc:docMk/>
            <pc:sldMk cId="2954454775" sldId="264"/>
            <ac:spMk id="43" creationId="{BC977480-2348-4266-97AD-67282AB869ED}"/>
          </ac:spMkLst>
        </pc:spChg>
        <pc:spChg chg="del">
          <ac:chgData name="Matthew" userId="d9b79ad6fce0d862" providerId="LiveId" clId="{F2A773B7-4A80-4E03-82BF-4F8AB0DE3773}" dt="2020-09-05T15:36:41.139" v="46" actId="478"/>
          <ac:spMkLst>
            <pc:docMk/>
            <pc:sldMk cId="2954454775" sldId="264"/>
            <ac:spMk id="44" creationId="{65F1BE21-99F1-4B15-BF53-6931FEB598C0}"/>
          </ac:spMkLst>
        </pc:spChg>
        <pc:spChg chg="add del mod">
          <ac:chgData name="Matthew" userId="d9b79ad6fce0d862" providerId="LiveId" clId="{F2A773B7-4A80-4E03-82BF-4F8AB0DE3773}" dt="2020-09-05T15:42:04.506" v="188" actId="14100"/>
          <ac:spMkLst>
            <pc:docMk/>
            <pc:sldMk cId="2954454775" sldId="264"/>
            <ac:spMk id="45" creationId="{A3ADFDF3-10AC-452B-9EA6-E2A777947D05}"/>
          </ac:spMkLst>
        </pc:spChg>
        <pc:spChg chg="del">
          <ac:chgData name="Matthew" userId="d9b79ad6fce0d862" providerId="LiveId" clId="{F2A773B7-4A80-4E03-82BF-4F8AB0DE3773}" dt="2020-09-05T15:45:24.714" v="245" actId="478"/>
          <ac:spMkLst>
            <pc:docMk/>
            <pc:sldMk cId="2954454775" sldId="264"/>
            <ac:spMk id="46" creationId="{50389FE9-AADF-4E11-9CCA-CC219907B3C1}"/>
          </ac:spMkLst>
        </pc:spChg>
        <pc:spChg chg="del mod">
          <ac:chgData name="Matthew" userId="d9b79ad6fce0d862" providerId="LiveId" clId="{F2A773B7-4A80-4E03-82BF-4F8AB0DE3773}" dt="2020-09-05T15:40:56.177" v="141" actId="478"/>
          <ac:spMkLst>
            <pc:docMk/>
            <pc:sldMk cId="2954454775" sldId="264"/>
            <ac:spMk id="47" creationId="{5DCE1719-61B9-401D-90F2-34EAFD2926EA}"/>
          </ac:spMkLst>
        </pc:spChg>
        <pc:spChg chg="mod">
          <ac:chgData name="Matthew" userId="d9b79ad6fce0d862" providerId="LiveId" clId="{F2A773B7-4A80-4E03-82BF-4F8AB0DE3773}" dt="2020-09-05T15:45:15.473" v="244" actId="1076"/>
          <ac:spMkLst>
            <pc:docMk/>
            <pc:sldMk cId="2954454775" sldId="264"/>
            <ac:spMk id="49" creationId="{123D5433-9235-4F10-B8F0-CFF49004CFB0}"/>
          </ac:spMkLst>
        </pc:spChg>
        <pc:spChg chg="mod">
          <ac:chgData name="Matthew" userId="d9b79ad6fce0d862" providerId="LiveId" clId="{F2A773B7-4A80-4E03-82BF-4F8AB0DE3773}" dt="2020-09-05T15:37:10.537" v="69" actId="20577"/>
          <ac:spMkLst>
            <pc:docMk/>
            <pc:sldMk cId="2954454775" sldId="264"/>
            <ac:spMk id="50" creationId="{AA51FC95-E4D8-417D-8799-05AB229679BF}"/>
          </ac:spMkLst>
        </pc:spChg>
        <pc:spChg chg="mod">
          <ac:chgData name="Matthew" userId="d9b79ad6fce0d862" providerId="LiveId" clId="{F2A773B7-4A80-4E03-82BF-4F8AB0DE3773}" dt="2020-09-05T15:38:52.441" v="93" actId="1076"/>
          <ac:spMkLst>
            <pc:docMk/>
            <pc:sldMk cId="2954454775" sldId="264"/>
            <ac:spMk id="52" creationId="{D57883BB-7ECD-485D-B2EC-2D0F727D2CAC}"/>
          </ac:spMkLst>
        </pc:spChg>
        <pc:spChg chg="mod">
          <ac:chgData name="Matthew" userId="d9b79ad6fce0d862" providerId="LiveId" clId="{F2A773B7-4A80-4E03-82BF-4F8AB0DE3773}" dt="2020-09-05T15:43:51.737" v="238" actId="1076"/>
          <ac:spMkLst>
            <pc:docMk/>
            <pc:sldMk cId="2954454775" sldId="264"/>
            <ac:spMk id="53" creationId="{F7E59A0D-EF16-49F3-9A8C-0B31AD3F135F}"/>
          </ac:spMkLst>
        </pc:spChg>
        <pc:spChg chg="del mod">
          <ac:chgData name="Matthew" userId="d9b79ad6fce0d862" providerId="LiveId" clId="{F2A773B7-4A80-4E03-82BF-4F8AB0DE3773}" dt="2020-09-05T15:36:48.850" v="49" actId="478"/>
          <ac:spMkLst>
            <pc:docMk/>
            <pc:sldMk cId="2954454775" sldId="264"/>
            <ac:spMk id="54" creationId="{9BFBB860-921C-4459-9DB4-3C0182B66845}"/>
          </ac:spMkLst>
        </pc:spChg>
        <pc:spChg chg="add mod">
          <ac:chgData name="Matthew" userId="d9b79ad6fce0d862" providerId="LiveId" clId="{F2A773B7-4A80-4E03-82BF-4F8AB0DE3773}" dt="2020-09-05T15:42:45.811" v="215" actId="1038"/>
          <ac:spMkLst>
            <pc:docMk/>
            <pc:sldMk cId="2954454775" sldId="264"/>
            <ac:spMk id="61" creationId="{E4DD4644-5BFD-4C54-909F-4FBD33A78CA4}"/>
          </ac:spMkLst>
        </pc:spChg>
        <pc:spChg chg="del">
          <ac:chgData name="Matthew" userId="d9b79ad6fce0d862" providerId="LiveId" clId="{F2A773B7-4A80-4E03-82BF-4F8AB0DE3773}" dt="2020-09-05T15:36:44.761" v="47" actId="478"/>
          <ac:spMkLst>
            <pc:docMk/>
            <pc:sldMk cId="2954454775" sldId="264"/>
            <ac:spMk id="67" creationId="{5BE51B9B-64C9-4EC9-B2F7-FF1E08A2BE0D}"/>
          </ac:spMkLst>
        </pc:spChg>
        <pc:spChg chg="add mod">
          <ac:chgData name="Matthew" userId="d9b79ad6fce0d862" providerId="LiveId" clId="{F2A773B7-4A80-4E03-82BF-4F8AB0DE3773}" dt="2020-09-05T15:43:45.298" v="237" actId="20577"/>
          <ac:spMkLst>
            <pc:docMk/>
            <pc:sldMk cId="2954454775" sldId="264"/>
            <ac:spMk id="70" creationId="{CF8D7033-6916-45E5-ACB3-F407CF103730}"/>
          </ac:spMkLst>
        </pc:spChg>
        <pc:spChg chg="add mod">
          <ac:chgData name="Matthew" userId="d9b79ad6fce0d862" providerId="LiveId" clId="{F2A773B7-4A80-4E03-82BF-4F8AB0DE3773}" dt="2020-09-07T00:05:11.940" v="261" actId="1076"/>
          <ac:spMkLst>
            <pc:docMk/>
            <pc:sldMk cId="2954454775" sldId="264"/>
            <ac:spMk id="81" creationId="{D2B42FB1-CD9D-4BBD-A25B-481BCC3ECFB5}"/>
          </ac:spMkLst>
        </pc:spChg>
        <pc:spChg chg="add mod">
          <ac:chgData name="Matthew" userId="d9b79ad6fce0d862" providerId="LiveId" clId="{F2A773B7-4A80-4E03-82BF-4F8AB0DE3773}" dt="2020-09-07T00:06:22.722" v="282" actId="20577"/>
          <ac:spMkLst>
            <pc:docMk/>
            <pc:sldMk cId="2954454775" sldId="264"/>
            <ac:spMk id="83" creationId="{3C06C65E-D0AA-4834-843F-576F8F42AFE1}"/>
          </ac:spMkLst>
        </pc:spChg>
        <pc:spChg chg="add mod">
          <ac:chgData name="Matthew" userId="d9b79ad6fce0d862" providerId="LiveId" clId="{F2A773B7-4A80-4E03-82BF-4F8AB0DE3773}" dt="2020-09-07T00:05:36.980" v="280" actId="20577"/>
          <ac:spMkLst>
            <pc:docMk/>
            <pc:sldMk cId="2954454775" sldId="264"/>
            <ac:spMk id="85" creationId="{2E8D84A8-5BD7-4FA7-BC8C-784A9B1360F2}"/>
          </ac:spMkLst>
        </pc:spChg>
        <pc:grpChg chg="mod">
          <ac:chgData name="Matthew" userId="d9b79ad6fce0d862" providerId="LiveId" clId="{F2A773B7-4A80-4E03-82BF-4F8AB0DE3773}" dt="2020-09-05T15:38:24.937" v="84" actId="14100"/>
          <ac:grpSpMkLst>
            <pc:docMk/>
            <pc:sldMk cId="2954454775" sldId="264"/>
            <ac:grpSpMk id="9" creationId="{02DFBED1-672A-4B06-9EE4-2CF3A709360D}"/>
          </ac:grpSpMkLst>
        </pc:grpChg>
        <pc:grpChg chg="mod">
          <ac:chgData name="Matthew" userId="d9b79ad6fce0d862" providerId="LiveId" clId="{F2A773B7-4A80-4E03-82BF-4F8AB0DE3773}" dt="2020-09-05T15:44:13.529" v="242" actId="14100"/>
          <ac:grpSpMkLst>
            <pc:docMk/>
            <pc:sldMk cId="2954454775" sldId="264"/>
            <ac:grpSpMk id="24" creationId="{526BDB2B-8DE4-457B-8066-3029EF135555}"/>
          </ac:grpSpMkLst>
        </pc:grpChg>
        <pc:grpChg chg="mod">
          <ac:chgData name="Matthew" userId="d9b79ad6fce0d862" providerId="LiveId" clId="{F2A773B7-4A80-4E03-82BF-4F8AB0DE3773}" dt="2020-09-05T15:43:35.849" v="232" actId="14100"/>
          <ac:grpSpMkLst>
            <pc:docMk/>
            <pc:sldMk cId="2954454775" sldId="264"/>
            <ac:grpSpMk id="39" creationId="{57542056-5ACC-45FC-8F1F-7854646B9949}"/>
          </ac:grpSpMkLst>
        </pc:grpChg>
        <pc:picChg chg="mod">
          <ac:chgData name="Matthew" userId="d9b79ad6fce0d862" providerId="LiveId" clId="{F2A773B7-4A80-4E03-82BF-4F8AB0DE3773}" dt="2020-09-05T15:43:51.737" v="238" actId="1076"/>
          <ac:picMkLst>
            <pc:docMk/>
            <pc:sldMk cId="2954454775" sldId="264"/>
            <ac:picMk id="3" creationId="{E222845E-8FF8-4397-A0A2-97D002780F92}"/>
          </ac:picMkLst>
        </pc:picChg>
        <pc:picChg chg="mod">
          <ac:chgData name="Matthew" userId="d9b79ad6fce0d862" providerId="LiveId" clId="{F2A773B7-4A80-4E03-82BF-4F8AB0DE3773}" dt="2020-09-05T15:38:47.489" v="91" actId="1076"/>
          <ac:picMkLst>
            <pc:docMk/>
            <pc:sldMk cId="2954454775" sldId="264"/>
            <ac:picMk id="4" creationId="{952BFAF4-AE25-4AAC-A557-A4E658673E38}"/>
          </ac:picMkLst>
        </pc:picChg>
        <pc:picChg chg="add mod">
          <ac:chgData name="Matthew" userId="d9b79ad6fce0d862" providerId="LiveId" clId="{F2A773B7-4A80-4E03-82BF-4F8AB0DE3773}" dt="2020-09-05T15:42:35.596" v="205" actId="1038"/>
          <ac:picMkLst>
            <pc:docMk/>
            <pc:sldMk cId="2954454775" sldId="264"/>
            <ac:picMk id="25" creationId="{CEDBAE95-2BF1-4655-90AF-5F70A4283FE3}"/>
          </ac:picMkLst>
        </pc:picChg>
        <pc:picChg chg="del">
          <ac:chgData name="Matthew" userId="d9b79ad6fce0d862" providerId="LiveId" clId="{F2A773B7-4A80-4E03-82BF-4F8AB0DE3773}" dt="2020-09-05T15:36:41.139" v="46" actId="478"/>
          <ac:picMkLst>
            <pc:docMk/>
            <pc:sldMk cId="2954454775" sldId="264"/>
            <ac:picMk id="29" creationId="{CA3F73AD-DF63-407D-9E09-A076F3CBE205}"/>
          </ac:picMkLst>
        </pc:picChg>
        <pc:picChg chg="del">
          <ac:chgData name="Matthew" userId="d9b79ad6fce0d862" providerId="LiveId" clId="{F2A773B7-4A80-4E03-82BF-4F8AB0DE3773}" dt="2020-09-05T15:36:44.761" v="47" actId="478"/>
          <ac:picMkLst>
            <pc:docMk/>
            <pc:sldMk cId="2954454775" sldId="264"/>
            <ac:picMk id="30" creationId="{5EDA073E-FFD4-424D-BF5D-A4A9579BB380}"/>
          </ac:picMkLst>
        </pc:picChg>
        <pc:picChg chg="add mod">
          <ac:chgData name="Matthew" userId="d9b79ad6fce0d862" providerId="LiveId" clId="{F2A773B7-4A80-4E03-82BF-4F8AB0DE3773}" dt="2020-09-07T00:04:39.811" v="252" actId="1076"/>
          <ac:picMkLst>
            <pc:docMk/>
            <pc:sldMk cId="2954454775" sldId="264"/>
            <ac:picMk id="75" creationId="{974AAE8C-A39E-4036-A3F1-2C39734C59F6}"/>
          </ac:picMkLst>
        </pc:picChg>
        <pc:cxnChg chg="mod">
          <ac:chgData name="Matthew" userId="d9b79ad6fce0d862" providerId="LiveId" clId="{F2A773B7-4A80-4E03-82BF-4F8AB0DE3773}" dt="2020-09-05T15:44:06.410" v="241" actId="14100"/>
          <ac:cxnSpMkLst>
            <pc:docMk/>
            <pc:sldMk cId="2954454775" sldId="264"/>
            <ac:cxnSpMk id="7" creationId="{9CBA9F6C-FD1C-4579-A103-C1B2EDE23451}"/>
          </ac:cxnSpMkLst>
        </pc:cxnChg>
        <pc:cxnChg chg="del mod">
          <ac:chgData name="Matthew" userId="d9b79ad6fce0d862" providerId="LiveId" clId="{F2A773B7-4A80-4E03-82BF-4F8AB0DE3773}" dt="2020-09-05T15:36:41.139" v="46" actId="478"/>
          <ac:cxnSpMkLst>
            <pc:docMk/>
            <pc:sldMk cId="2954454775" sldId="264"/>
            <ac:cxnSpMk id="26" creationId="{F8943F33-3EC2-4E18-8137-F57B099471A7}"/>
          </ac:cxnSpMkLst>
        </pc:cxnChg>
        <pc:cxnChg chg="add mod">
          <ac:chgData name="Matthew" userId="d9b79ad6fce0d862" providerId="LiveId" clId="{F2A773B7-4A80-4E03-82BF-4F8AB0DE3773}" dt="2020-09-05T15:42:56.865" v="217" actId="14100"/>
          <ac:cxnSpMkLst>
            <pc:docMk/>
            <pc:sldMk cId="2954454775" sldId="264"/>
            <ac:cxnSpMk id="60" creationId="{0615D016-3913-47C1-BCEC-93CAE60823EC}"/>
          </ac:cxnSpMkLst>
        </pc:cxnChg>
        <pc:cxnChg chg="del mod">
          <ac:chgData name="Matthew" userId="d9b79ad6fce0d862" providerId="LiveId" clId="{F2A773B7-4A80-4E03-82BF-4F8AB0DE3773}" dt="2020-09-05T15:36:44.761" v="47" actId="478"/>
          <ac:cxnSpMkLst>
            <pc:docMk/>
            <pc:sldMk cId="2954454775" sldId="264"/>
            <ac:cxnSpMk id="63" creationId="{3D637D8B-C319-49FF-86AA-9FEBC4808087}"/>
          </ac:cxnSpMkLst>
        </pc:cxnChg>
        <pc:cxnChg chg="mod">
          <ac:chgData name="Matthew" userId="d9b79ad6fce0d862" providerId="LiveId" clId="{F2A773B7-4A80-4E03-82BF-4F8AB0DE3773}" dt="2020-09-05T15:38:49.864" v="92" actId="14100"/>
          <ac:cxnSpMkLst>
            <pc:docMk/>
            <pc:sldMk cId="2954454775" sldId="264"/>
            <ac:cxnSpMk id="68" creationId="{93BE5372-89CA-48F4-9F99-6B933E0E4032}"/>
          </ac:cxnSpMkLst>
        </pc:cxnChg>
        <pc:cxnChg chg="add mod">
          <ac:chgData name="Matthew" userId="d9b79ad6fce0d862" providerId="LiveId" clId="{F2A773B7-4A80-4E03-82BF-4F8AB0DE3773}" dt="2020-09-07T00:04:58.659" v="257" actId="14100"/>
          <ac:cxnSpMkLst>
            <pc:docMk/>
            <pc:sldMk cId="2954454775" sldId="264"/>
            <ac:cxnSpMk id="76" creationId="{FB83B7E0-C0EF-408C-9126-32DBD9C471F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CF66F-BF25-482F-A255-21C295C7F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2B7A37-F3B8-419C-87BC-70F0F1B0D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A46FC-1E2E-4D7D-8B0F-E98B4BC69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A9B7B-335A-432D-8F32-A9B49E5DB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3D30A-E930-44F6-9664-45822DBA2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62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3A313-72C8-4B0D-A485-F02AD66BB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D9EBE-170F-4770-9E5D-9BEDD8434B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3EE74-B6B3-44B4-9C25-16A6E6F88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FDA8E-1F71-4C28-B366-BA42D0AE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4BB6A-FA8C-4A87-A748-9A942BA5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34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D7773B-C39D-42AD-AFF0-789F466314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C60E3B-A206-4188-BCAF-21CD41B9B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A0348-85D1-4FF4-B920-F51B920D9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EA2ED-A9D4-4CC6-8513-302B46A33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52860-F976-4EA6-A8F2-DD748058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2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1FD42-8C2A-4B8A-BB68-5FEEFD518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65D8F-25B5-4028-84B2-163960B40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23F1F-16C8-46F7-B5D5-65021962E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0985B-D1F7-4655-8B73-690085918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AEF57-CB7C-4907-8F33-084B35C5B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1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BEC40-616D-4F8D-890F-AD898EDB8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A6284-8FE1-4FB3-BA5B-5219D8F96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4FC64-314A-426B-BAE3-04087A009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8D9AC-B2A7-4514-8BFF-713074093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EC94-3AC0-46BA-AA96-C5DD31DB0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7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BDC3-FF8B-4656-B3C0-9F3F3A7E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464B8-51AC-4AA4-A43D-D17E32A4C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19354-8D1F-4EE1-ABEC-F4BAA6C5C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468D82-8569-4766-8A60-E8E7878AD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CDB38-8433-4CB7-A2F0-BA36162A1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B2050F-80D5-4CF8-80CF-5FF9CADB5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1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C9EFD-897E-43D5-B3EE-B38D0DC36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D787C-D375-4C38-8554-2AE3C6960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F391D2-054D-4740-A705-3BF022602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01F4C7-1679-4EF0-BC84-AFBD2FAF9D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645166-162D-42DA-AC48-BC58898321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3966E4-17EC-4D92-9DA8-EB97D60A8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F0430D-6E22-4669-9B0E-21D4E7D19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526B75-5DED-401F-A473-C659BAF0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3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6FF2A-035A-4B19-B06E-0C082EAB3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0F12A-7C55-4713-B8E4-803294E46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71C713-663B-4CB2-B1C8-29A8495F9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FA684-9786-4B63-84E0-671352A8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0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E4CF0-9A8C-4622-8007-34F44DA97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87DEB7-0569-4652-8D3B-57E0F619D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EAE69E-2389-4CB2-9D95-F11DC6CBC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1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349A9-47E5-44C3-98A6-F5B235626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E457B-6272-4697-8087-5B3BD51A3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4F6C9-AABC-425B-BA84-6698E1E25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FF4E4-6BD8-4295-A723-DAD0FCFE4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CD03EF-9C02-4628-AEDD-94AE39074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F426D-1F80-481B-BCBA-50FA41487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8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CC95E-DD84-4E90-85C3-C38B277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99D49-70BC-4C32-8CEF-24C9677D2C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16E6BA-1EC9-4BF5-A184-FF15C1765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4DE62-4F3B-461E-9F34-3E97BE59E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9DE71-8421-4EEE-A84E-5D26D049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B325F-14FD-4124-9C29-433ED66BC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31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366276-4DC6-454E-9108-15E383EFE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AB3338-A0F2-4894-9C6A-A821B3CF1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788F6-5E75-45DE-8C84-BEEDE9C4C0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2A74A-8E21-435A-ABCD-F73E535B086F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C5F45-8604-4FFD-A6D5-BF5AC330F5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59539-0AE6-466E-8466-858EE52B3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53AC3-DC99-413D-92C6-E5CFFF94C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11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lack, holding, clock, water&#10;&#10;Description automatically generated">
            <a:extLst>
              <a:ext uri="{FF2B5EF4-FFF2-40B4-BE49-F238E27FC236}">
                <a16:creationId xmlns:a16="http://schemas.microsoft.com/office/drawing/2014/main" id="{E222845E-8FF8-4397-A0A2-97D002780F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022" y="2039740"/>
            <a:ext cx="341687" cy="6289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2BFAF4-AE25-4AAC-A557-A4E658673E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7752" y="1854827"/>
            <a:ext cx="525540" cy="1073473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35FE6CD1-E8F8-454E-8358-9703CD23DA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866" y="2755876"/>
            <a:ext cx="980568" cy="96434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CBA9F6C-FD1C-4579-A103-C1B2EDE23451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8363448" y="2354210"/>
            <a:ext cx="1978574" cy="0"/>
          </a:xfrm>
          <a:prstGeom prst="line">
            <a:avLst/>
          </a:prstGeom>
          <a:ln w="28575"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02DFBED1-672A-4B06-9EE4-2CF3A709360D}"/>
              </a:ext>
            </a:extLst>
          </p:cNvPr>
          <p:cNvGrpSpPr/>
          <p:nvPr/>
        </p:nvGrpSpPr>
        <p:grpSpPr>
          <a:xfrm rot="10800000">
            <a:off x="1459562" y="998217"/>
            <a:ext cx="3709605" cy="2872741"/>
            <a:chOff x="1950244" y="1281112"/>
            <a:chExt cx="8017669" cy="479822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A4362-5D8A-410D-B1F7-4DDA6803E6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8988" y="1281112"/>
              <a:ext cx="0" cy="935584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5DBAA3-1883-4A72-BFCA-531E7A698B7D}"/>
                </a:ext>
              </a:extLst>
            </p:cNvPr>
            <p:cNvCxnSpPr>
              <a:cxnSpLocks/>
            </p:cNvCxnSpPr>
            <p:nvPr/>
          </p:nvCxnSpPr>
          <p:spPr>
            <a:xfrm>
              <a:off x="1968988" y="1292772"/>
              <a:ext cx="7998925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135078C-EDCC-458B-94CE-589A3F0A93DE}"/>
                </a:ext>
              </a:extLst>
            </p:cNvPr>
            <p:cNvCxnSpPr>
              <a:cxnSpLocks/>
            </p:cNvCxnSpPr>
            <p:nvPr/>
          </p:nvCxnSpPr>
          <p:spPr>
            <a:xfrm>
              <a:off x="9955184" y="1292772"/>
              <a:ext cx="0" cy="4776952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128EDA4-244F-484F-A6BD-162D0C4D68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50244" y="6069724"/>
              <a:ext cx="8017669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1B8A559-4F8A-4799-86AC-9711DB3BA9DF}"/>
                </a:ext>
              </a:extLst>
            </p:cNvPr>
            <p:cNvCxnSpPr>
              <a:cxnSpLocks/>
            </p:cNvCxnSpPr>
            <p:nvPr/>
          </p:nvCxnSpPr>
          <p:spPr>
            <a:xfrm>
              <a:off x="1957083" y="5319221"/>
              <a:ext cx="4762" cy="760111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6BDB2B-8DE4-457B-8066-3029EF135555}"/>
              </a:ext>
            </a:extLst>
          </p:cNvPr>
          <p:cNvGrpSpPr/>
          <p:nvPr/>
        </p:nvGrpSpPr>
        <p:grpSpPr>
          <a:xfrm>
            <a:off x="5238371" y="998218"/>
            <a:ext cx="6045076" cy="2872740"/>
            <a:chOff x="6096000" y="1490377"/>
            <a:chExt cx="4636438" cy="372880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C317FF-782B-4076-BCEA-5718F4BF26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6839" y="1490377"/>
              <a:ext cx="0" cy="583232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F4F780C-2E47-414B-840C-DFFE84F153A6}"/>
                </a:ext>
              </a:extLst>
            </p:cNvPr>
            <p:cNvCxnSpPr>
              <a:cxnSpLocks/>
            </p:cNvCxnSpPr>
            <p:nvPr/>
          </p:nvCxnSpPr>
          <p:spPr>
            <a:xfrm>
              <a:off x="6106839" y="1499437"/>
              <a:ext cx="4625599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7516A9E-F0A1-43E7-A15C-6212B33522D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5077" y="1499437"/>
              <a:ext cx="0" cy="371227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3D9A424-3EE0-4119-BE90-2AB4D75F61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5211710"/>
              <a:ext cx="4636438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A8B511E-0249-4848-8DB4-E379B845B629}"/>
                </a:ext>
              </a:extLst>
            </p:cNvPr>
            <p:cNvCxnSpPr>
              <a:cxnSpLocks/>
            </p:cNvCxnSpPr>
            <p:nvPr/>
          </p:nvCxnSpPr>
          <p:spPr>
            <a:xfrm>
              <a:off x="6102709" y="4484648"/>
              <a:ext cx="0" cy="734529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 descr="A picture containing object, monitor, screen, computer&#10;&#10;Description automatically generated">
            <a:extLst>
              <a:ext uri="{FF2B5EF4-FFF2-40B4-BE49-F238E27FC236}">
                <a16:creationId xmlns:a16="http://schemas.microsoft.com/office/drawing/2014/main" id="{CA67B6A3-EA92-4025-A7B2-E9F458F6AB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554" y="4136711"/>
            <a:ext cx="1860146" cy="116782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B1337CE-6EB2-4934-B043-329B3EF4CCA2}"/>
              </a:ext>
            </a:extLst>
          </p:cNvPr>
          <p:cNvSpPr txBox="1"/>
          <p:nvPr/>
        </p:nvSpPr>
        <p:spPr>
          <a:xfrm>
            <a:off x="3910055" y="5313952"/>
            <a:ext cx="398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Host (192.168.178.46)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19C82-C7A1-4D73-9B2B-69EDDACBC58E}"/>
              </a:ext>
            </a:extLst>
          </p:cNvPr>
          <p:cNvSpPr txBox="1"/>
          <p:nvPr/>
        </p:nvSpPr>
        <p:spPr>
          <a:xfrm>
            <a:off x="1560154" y="634109"/>
            <a:ext cx="351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Local LAN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034257-2FEE-4465-B2F2-B6D34F1661F9}"/>
              </a:ext>
            </a:extLst>
          </p:cNvPr>
          <p:cNvSpPr txBox="1"/>
          <p:nvPr/>
        </p:nvSpPr>
        <p:spPr>
          <a:xfrm>
            <a:off x="2530407" y="2995231"/>
            <a:ext cx="14668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VM Network</a:t>
            </a:r>
          </a:p>
          <a:p>
            <a:r>
              <a:rPr lang="en-US" sz="1100" dirty="0"/>
              <a:t>192.168.178.56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0FA62E-46BD-49A8-91A8-20FBF0E08436}"/>
              </a:ext>
            </a:extLst>
          </p:cNvPr>
          <p:cNvSpPr txBox="1"/>
          <p:nvPr/>
        </p:nvSpPr>
        <p:spPr>
          <a:xfrm>
            <a:off x="6096000" y="634109"/>
            <a:ext cx="4154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VMNet4 / Internal LAN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988E4A-2A45-4181-9067-B28946B6897D}"/>
              </a:ext>
            </a:extLst>
          </p:cNvPr>
          <p:cNvSpPr txBox="1"/>
          <p:nvPr/>
        </p:nvSpPr>
        <p:spPr>
          <a:xfrm>
            <a:off x="3642802" y="2228807"/>
            <a:ext cx="10828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VM Network</a:t>
            </a:r>
          </a:p>
          <a:p>
            <a:pPr algn="r"/>
            <a:r>
              <a:rPr lang="en-US" sz="1100" dirty="0"/>
              <a:t>192.168.178.61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977480-2348-4266-97AD-67282AB869ED}"/>
              </a:ext>
            </a:extLst>
          </p:cNvPr>
          <p:cNvSpPr txBox="1"/>
          <p:nvPr/>
        </p:nvSpPr>
        <p:spPr>
          <a:xfrm>
            <a:off x="9439812" y="2145240"/>
            <a:ext cx="9623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LAN Segment</a:t>
            </a:r>
          </a:p>
          <a:p>
            <a:pPr algn="r"/>
            <a:r>
              <a:rPr lang="en-US" sz="1100" dirty="0"/>
              <a:t>10.0.0.100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3ADFDF3-10AC-452B-9EA6-E2A777947D05}"/>
              </a:ext>
            </a:extLst>
          </p:cNvPr>
          <p:cNvSpPr txBox="1"/>
          <p:nvPr/>
        </p:nvSpPr>
        <p:spPr>
          <a:xfrm>
            <a:off x="5390646" y="2108549"/>
            <a:ext cx="8737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VMNet4</a:t>
            </a:r>
          </a:p>
          <a:p>
            <a:r>
              <a:rPr lang="en-US" sz="1100" dirty="0"/>
              <a:t>10.0.0.254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3D5433-9235-4F10-B8F0-CFF49004CFB0}"/>
              </a:ext>
            </a:extLst>
          </p:cNvPr>
          <p:cNvSpPr txBox="1"/>
          <p:nvPr/>
        </p:nvSpPr>
        <p:spPr>
          <a:xfrm>
            <a:off x="2487982" y="998941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192.168.178.0/24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51FC95-E4D8-417D-8799-05AB229679BF}"/>
              </a:ext>
            </a:extLst>
          </p:cNvPr>
          <p:cNvSpPr txBox="1"/>
          <p:nvPr/>
        </p:nvSpPr>
        <p:spPr>
          <a:xfrm>
            <a:off x="7447464" y="1004770"/>
            <a:ext cx="1854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10.0.0.0/24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123A8-DD52-473A-8CA4-CB908C29F992}"/>
              </a:ext>
            </a:extLst>
          </p:cNvPr>
          <p:cNvSpPr txBox="1"/>
          <p:nvPr/>
        </p:nvSpPr>
        <p:spPr>
          <a:xfrm>
            <a:off x="1198571" y="2495612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Kali VM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57883BB-7ECD-485D-B2EC-2D0F727D2CAC}"/>
              </a:ext>
            </a:extLst>
          </p:cNvPr>
          <p:cNvSpPr txBox="1"/>
          <p:nvPr/>
        </p:nvSpPr>
        <p:spPr>
          <a:xfrm>
            <a:off x="4284337" y="1572964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Ubuntu “Router”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7E59A0D-EF16-49F3-9A8C-0B31AD3F135F}"/>
              </a:ext>
            </a:extLst>
          </p:cNvPr>
          <p:cNvSpPr txBox="1"/>
          <p:nvPr/>
        </p:nvSpPr>
        <p:spPr>
          <a:xfrm>
            <a:off x="9647504" y="1719927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Metasploitable</a:t>
            </a:r>
            <a:r>
              <a:rPr lang="en-US" sz="1200" dirty="0"/>
              <a:t> VM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7542056-5ACC-45FC-8F1F-7854646B9949}"/>
              </a:ext>
            </a:extLst>
          </p:cNvPr>
          <p:cNvGrpSpPr/>
          <p:nvPr/>
        </p:nvGrpSpPr>
        <p:grpSpPr>
          <a:xfrm rot="16200000">
            <a:off x="3951335" y="-2876673"/>
            <a:ext cx="4542132" cy="10719997"/>
            <a:chOff x="6089975" y="1490378"/>
            <a:chExt cx="4642463" cy="372879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8B10374-146D-4373-84FE-12A9DBACDCFA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370867" y="2209486"/>
              <a:ext cx="1455080" cy="1686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5FECBFD-C483-4B3F-B769-28613B6884FD}"/>
                </a:ext>
              </a:extLst>
            </p:cNvPr>
            <p:cNvCxnSpPr>
              <a:cxnSpLocks/>
            </p:cNvCxnSpPr>
            <p:nvPr/>
          </p:nvCxnSpPr>
          <p:spPr>
            <a:xfrm>
              <a:off x="6106839" y="1499437"/>
              <a:ext cx="4625599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503A9DF-0D3E-4B62-84CD-55D8735EE87E}"/>
                </a:ext>
              </a:extLst>
            </p:cNvPr>
            <p:cNvCxnSpPr>
              <a:cxnSpLocks/>
            </p:cNvCxnSpPr>
            <p:nvPr/>
          </p:nvCxnSpPr>
          <p:spPr>
            <a:xfrm>
              <a:off x="10725077" y="1499437"/>
              <a:ext cx="0" cy="371227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BE6C31F-3698-4661-AE65-271F03212E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5211710"/>
              <a:ext cx="4636438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4854CF4-3A8D-4931-9232-A6859271DDE9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360332" y="4476801"/>
              <a:ext cx="1473321" cy="11431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F8E34364-E6B1-4C9C-B032-DDD680A868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2038268" y="1132326"/>
            <a:ext cx="367106" cy="116529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1EA249B-342A-411A-937C-34731FF385DC}"/>
              </a:ext>
            </a:extLst>
          </p:cNvPr>
          <p:cNvSpPr txBox="1"/>
          <p:nvPr/>
        </p:nvSpPr>
        <p:spPr>
          <a:xfrm>
            <a:off x="1339917" y="1283501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Gateway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122CC3-E639-4EE8-B408-70B6A35E140F}"/>
              </a:ext>
            </a:extLst>
          </p:cNvPr>
          <p:cNvSpPr txBox="1"/>
          <p:nvPr/>
        </p:nvSpPr>
        <p:spPr>
          <a:xfrm>
            <a:off x="1369763" y="1840030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192.168.178.1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3BE5372-89CA-48F4-9F99-6B933E0E4032}"/>
              </a:ext>
            </a:extLst>
          </p:cNvPr>
          <p:cNvCxnSpPr>
            <a:cxnSpLocks/>
          </p:cNvCxnSpPr>
          <p:nvPr/>
        </p:nvCxnSpPr>
        <p:spPr>
          <a:xfrm>
            <a:off x="2842260" y="1719927"/>
            <a:ext cx="2009011" cy="462231"/>
          </a:xfrm>
          <a:prstGeom prst="line">
            <a:avLst/>
          </a:prstGeom>
          <a:ln w="28575"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12116A6-4B14-419C-8F6E-941244242752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2239680" y="2117029"/>
            <a:ext cx="0" cy="392072"/>
          </a:xfrm>
          <a:prstGeom prst="line">
            <a:avLst/>
          </a:prstGeom>
          <a:ln w="28575"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close up of a sign&#10;&#10;Description automatically generated">
            <a:extLst>
              <a:ext uri="{FF2B5EF4-FFF2-40B4-BE49-F238E27FC236}">
                <a16:creationId xmlns:a16="http://schemas.microsoft.com/office/drawing/2014/main" id="{CEDBAE95-2BF1-4655-90AF-5F70A4283F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447" y="1814786"/>
            <a:ext cx="1260061" cy="1237316"/>
          </a:xfrm>
          <a:prstGeom prst="rect">
            <a:avLst/>
          </a:prstGeom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615D016-3913-47C1-BCEC-93CAE60823EC}"/>
              </a:ext>
            </a:extLst>
          </p:cNvPr>
          <p:cNvCxnSpPr>
            <a:cxnSpLocks/>
          </p:cNvCxnSpPr>
          <p:nvPr/>
        </p:nvCxnSpPr>
        <p:spPr>
          <a:xfrm flipV="1">
            <a:off x="5543045" y="2323992"/>
            <a:ext cx="1419246" cy="1"/>
          </a:xfrm>
          <a:prstGeom prst="line">
            <a:avLst/>
          </a:prstGeom>
          <a:ln w="28575"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6D1AB22-C17C-4276-8F77-2201BF7A6A08}"/>
              </a:ext>
            </a:extLst>
          </p:cNvPr>
          <p:cNvSpPr txBox="1"/>
          <p:nvPr/>
        </p:nvSpPr>
        <p:spPr>
          <a:xfrm>
            <a:off x="6623614" y="1549821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Ubuntu 16.04 w/ Snort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DD4644-5BFD-4C54-909F-4FBD33A78CA4}"/>
              </a:ext>
            </a:extLst>
          </p:cNvPr>
          <p:cNvSpPr txBox="1"/>
          <p:nvPr/>
        </p:nvSpPr>
        <p:spPr>
          <a:xfrm>
            <a:off x="6257193" y="2108549"/>
            <a:ext cx="8737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VMNet4</a:t>
            </a:r>
          </a:p>
          <a:p>
            <a:pPr algn="r"/>
            <a:r>
              <a:rPr lang="en-US" sz="1100" dirty="0"/>
              <a:t>No IP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F8D7033-6916-45E5-ACB3-F407CF103730}"/>
              </a:ext>
            </a:extLst>
          </p:cNvPr>
          <p:cNvSpPr txBox="1"/>
          <p:nvPr/>
        </p:nvSpPr>
        <p:spPr>
          <a:xfrm>
            <a:off x="8233055" y="2145241"/>
            <a:ext cx="953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LAN Segment</a:t>
            </a:r>
          </a:p>
          <a:p>
            <a:r>
              <a:rPr lang="en-US" sz="1100" dirty="0"/>
              <a:t>No IP </a:t>
            </a:r>
          </a:p>
        </p:txBody>
      </p:sp>
      <p:pic>
        <p:nvPicPr>
          <p:cNvPr id="75" name="Picture 74" descr="A picture containing object, monitor, screen, computer&#10;&#10;Description automatically generated">
            <a:extLst>
              <a:ext uri="{FF2B5EF4-FFF2-40B4-BE49-F238E27FC236}">
                <a16:creationId xmlns:a16="http://schemas.microsoft.com/office/drawing/2014/main" id="{974AAE8C-A39E-4036-A3F1-2C39734C59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687" y="2888832"/>
            <a:ext cx="907632" cy="569822"/>
          </a:xfrm>
          <a:prstGeom prst="rect">
            <a:avLst/>
          </a:prstGeom>
        </p:spPr>
      </p:pic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B83B7E0-C0EF-408C-9126-32DBD9C471FE}"/>
              </a:ext>
            </a:extLst>
          </p:cNvPr>
          <p:cNvCxnSpPr>
            <a:cxnSpLocks/>
          </p:cNvCxnSpPr>
          <p:nvPr/>
        </p:nvCxnSpPr>
        <p:spPr>
          <a:xfrm>
            <a:off x="8267975" y="2755876"/>
            <a:ext cx="1780756" cy="482170"/>
          </a:xfrm>
          <a:prstGeom prst="line">
            <a:avLst/>
          </a:prstGeom>
          <a:ln w="28575"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D2B42FB1-CD9D-4BBD-A25B-481BCC3ECFB5}"/>
              </a:ext>
            </a:extLst>
          </p:cNvPr>
          <p:cNvSpPr txBox="1"/>
          <p:nvPr/>
        </p:nvSpPr>
        <p:spPr>
          <a:xfrm rot="815635">
            <a:off x="8149915" y="2626160"/>
            <a:ext cx="953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LAN Segment</a:t>
            </a:r>
          </a:p>
          <a:p>
            <a:r>
              <a:rPr lang="en-US" sz="1100" dirty="0"/>
              <a:t>No IP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C06C65E-D0AA-4834-843F-576F8F42AFE1}"/>
              </a:ext>
            </a:extLst>
          </p:cNvPr>
          <p:cNvSpPr txBox="1"/>
          <p:nvPr/>
        </p:nvSpPr>
        <p:spPr>
          <a:xfrm rot="872843">
            <a:off x="9206257" y="2925497"/>
            <a:ext cx="9623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LAN Segment</a:t>
            </a:r>
          </a:p>
          <a:p>
            <a:pPr algn="r"/>
            <a:r>
              <a:rPr lang="en-US" sz="1100" dirty="0"/>
              <a:t>10.0.0.101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E8D84A8-5BD7-4FA7-BC8C-784A9B1360F2}"/>
              </a:ext>
            </a:extLst>
          </p:cNvPr>
          <p:cNvSpPr txBox="1"/>
          <p:nvPr/>
        </p:nvSpPr>
        <p:spPr>
          <a:xfrm>
            <a:off x="9642948" y="2662024"/>
            <a:ext cx="17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Morning Catch VM</a:t>
            </a:r>
          </a:p>
        </p:txBody>
      </p:sp>
    </p:spTree>
    <p:extLst>
      <p:ext uri="{BB962C8B-B14F-4D97-AF65-F5344CB8AC3E}">
        <p14:creationId xmlns:p14="http://schemas.microsoft.com/office/powerpoint/2010/main" val="2954454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2711</TotalTime>
  <Words>55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Scenario</dc:title>
  <dc:creator>Matthew Glass</dc:creator>
  <cp:lastModifiedBy>Matthew</cp:lastModifiedBy>
  <cp:revision>4</cp:revision>
  <cp:lastPrinted>2020-03-25T17:39:55Z</cp:lastPrinted>
  <dcterms:created xsi:type="dcterms:W3CDTF">2020-03-25T11:10:41Z</dcterms:created>
  <dcterms:modified xsi:type="dcterms:W3CDTF">2020-09-07T00:06:25Z</dcterms:modified>
</cp:coreProperties>
</file>