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931B"/>
    <a:srgbClr val="46BA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8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397C-1AD0-476D-9D76-22481D50F4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B753-C7DF-4FF7-A7F0-AAA277E1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5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397C-1AD0-476D-9D76-22481D50F4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B753-C7DF-4FF7-A7F0-AAA277E1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0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397C-1AD0-476D-9D76-22481D50F4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B753-C7DF-4FF7-A7F0-AAA277E1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9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397C-1AD0-476D-9D76-22481D50F4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B753-C7DF-4FF7-A7F0-AAA277E1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8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397C-1AD0-476D-9D76-22481D50F4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B753-C7DF-4FF7-A7F0-AAA277E1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48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397C-1AD0-476D-9D76-22481D50F4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B753-C7DF-4FF7-A7F0-AAA277E1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8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397C-1AD0-476D-9D76-22481D50F4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B753-C7DF-4FF7-A7F0-AAA277E1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1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397C-1AD0-476D-9D76-22481D50F4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B753-C7DF-4FF7-A7F0-AAA277E1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3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397C-1AD0-476D-9D76-22481D50F4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B753-C7DF-4FF7-A7F0-AAA277E1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0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397C-1AD0-476D-9D76-22481D50F4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B753-C7DF-4FF7-A7F0-AAA277E1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0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397C-1AD0-476D-9D76-22481D50F4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B753-C7DF-4FF7-A7F0-AAA277E1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4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A397C-1AD0-476D-9D76-22481D50F4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AB753-C7DF-4FF7-A7F0-AAA277E1C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76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Inline Patching Hooking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your own hooks without using external libraries or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14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8675" y="222208"/>
            <a:ext cx="3705046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How it works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79302" y="1656270"/>
            <a:ext cx="2058475" cy="3019248"/>
          </a:xfrm>
          <a:prstGeom prst="roundRect">
            <a:avLst/>
          </a:prstGeom>
          <a:solidFill>
            <a:srgbClr val="E5931B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Hooker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8416504" y="1370160"/>
            <a:ext cx="2544793" cy="40400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Target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3381548" y="1963477"/>
            <a:ext cx="4537495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Attach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3403111" y="2581338"/>
            <a:ext cx="4537495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Save original address of target function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403112" y="3199199"/>
            <a:ext cx="4537495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Save bytes of original function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3403112" y="3785482"/>
            <a:ext cx="4537495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Patch memory to replace function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785284" y="3036498"/>
            <a:ext cx="1807232" cy="6888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OriginalFunction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785284" y="3009482"/>
            <a:ext cx="1807232" cy="73313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MyFunction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2385" y="2648309"/>
            <a:ext cx="2648310" cy="132837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Thank you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07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39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Inline Patching Hooking</vt:lpstr>
      <vt:lpstr>How it works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Inline Patching Hooking</dc:title>
  <dc:creator>pc</dc:creator>
  <cp:lastModifiedBy>pc</cp:lastModifiedBy>
  <cp:revision>10</cp:revision>
  <dcterms:created xsi:type="dcterms:W3CDTF">2021-10-04T12:35:46Z</dcterms:created>
  <dcterms:modified xsi:type="dcterms:W3CDTF">2021-10-06T11:09:20Z</dcterms:modified>
</cp:coreProperties>
</file>