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7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4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3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7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0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5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0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3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4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8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37F32-652E-4A3E-BB52-7A8A252626AD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4410E-7174-40B7-B92E-3D6250478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API hooking using the detours library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Intercepting API function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API hooking?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add functionality into a  program where the source code is not available</a:t>
            </a:r>
          </a:p>
          <a:p>
            <a:r>
              <a:rPr lang="en-US" dirty="0" smtClean="0"/>
              <a:t>Make modifications at runtime without modifying the binary</a:t>
            </a:r>
          </a:p>
          <a:p>
            <a:r>
              <a:rPr lang="en-US" dirty="0" smtClean="0"/>
              <a:t>In game cheats, </a:t>
            </a:r>
            <a:r>
              <a:rPr lang="en-US" dirty="0" err="1" smtClean="0"/>
              <a:t>api</a:t>
            </a:r>
            <a:r>
              <a:rPr lang="en-US" dirty="0" smtClean="0"/>
              <a:t> hooking can intercept function which checks for player health and return 100% health</a:t>
            </a:r>
            <a:endParaRPr lang="en-US" dirty="0"/>
          </a:p>
          <a:p>
            <a:r>
              <a:rPr lang="en-US" dirty="0" smtClean="0"/>
              <a:t>Debuggers also use API hooking when you set breakpoints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Detours?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library for extending Win32 functions</a:t>
            </a:r>
          </a:p>
          <a:p>
            <a:r>
              <a:rPr lang="en-US" dirty="0" smtClean="0"/>
              <a:t>Intercepts Win32 functions by re-writing target function images</a:t>
            </a:r>
          </a:p>
          <a:p>
            <a:r>
              <a:rPr lang="en-US" dirty="0" smtClean="0"/>
              <a:t>Includes utilities to attach arbitrary DLLs and payloads to any Win32 binary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5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Calling function with and without interception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141" y="2058352"/>
            <a:ext cx="3943350" cy="29241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1520" y="6126480"/>
            <a:ext cx="6745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 Detours: Binary Interception of Win32 Functions, Galen Hunt and Doug </a:t>
            </a:r>
            <a:r>
              <a:rPr lang="en-US" sz="1400" dirty="0" err="1" smtClean="0"/>
              <a:t>Brubacher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3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Target and Trampoline Functions, before and after hooking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9675" y="2668714"/>
            <a:ext cx="3857625" cy="30384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01568" y="2057400"/>
            <a:ext cx="1755648" cy="44805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Before hooking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19928" y="2057400"/>
            <a:ext cx="1755648" cy="448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After hooking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20" y="6126480"/>
            <a:ext cx="6745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 Detours: Binary Interception of Win32 Functions, Galen Hunt and Doug </a:t>
            </a:r>
            <a:r>
              <a:rPr lang="en-US" sz="1400" dirty="0" err="1" smtClean="0"/>
              <a:t>Brubacher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6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704" y="2641981"/>
            <a:ext cx="2508504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Thank you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20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145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API hooking using the detours library</vt:lpstr>
      <vt:lpstr>What is API hooking?</vt:lpstr>
      <vt:lpstr>What is Detours?</vt:lpstr>
      <vt:lpstr>Calling function with and without interception</vt:lpstr>
      <vt:lpstr>Target and Trampoline Functions, before and after hooking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 hooking using detours</dc:title>
  <dc:creator>pc</dc:creator>
  <cp:lastModifiedBy>pc</cp:lastModifiedBy>
  <cp:revision>8</cp:revision>
  <dcterms:created xsi:type="dcterms:W3CDTF">2021-09-30T09:53:02Z</dcterms:created>
  <dcterms:modified xsi:type="dcterms:W3CDTF">2021-10-01T13:03:30Z</dcterms:modified>
</cp:coreProperties>
</file>