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1" r:id="rId7"/>
    <p:sldId id="260" r:id="rId8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4" autoAdjust="0"/>
    <p:restoredTop sz="94660"/>
  </p:normalViewPr>
  <p:slideViewPr>
    <p:cSldViewPr snapToGrid="0">
      <p:cViewPr varScale="1">
        <p:scale>
          <a:sx n="71" d="100"/>
          <a:sy n="71" d="100"/>
        </p:scale>
        <p:origin x="84" y="10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49F04-1DD9-414C-95A6-8D54AA574A8C}" type="datetimeFigureOut">
              <a:rPr lang="es-PE" smtClean="0"/>
              <a:t>25/06/2019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ED496-825D-4BF5-8345-120B811D17D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55206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49F04-1DD9-414C-95A6-8D54AA574A8C}" type="datetimeFigureOut">
              <a:rPr lang="es-PE" smtClean="0"/>
              <a:t>25/06/2019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ED496-825D-4BF5-8345-120B811D17D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01067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49F04-1DD9-414C-95A6-8D54AA574A8C}" type="datetimeFigureOut">
              <a:rPr lang="es-PE" smtClean="0"/>
              <a:t>25/06/2019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ED496-825D-4BF5-8345-120B811D17D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2490629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49F04-1DD9-414C-95A6-8D54AA574A8C}" type="datetimeFigureOut">
              <a:rPr lang="es-PE" smtClean="0"/>
              <a:t>25/06/2019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ED496-825D-4BF5-8345-120B811D17D2}" type="slidenum">
              <a:rPr lang="es-PE" smtClean="0"/>
              <a:t>‹Nº›</a:t>
            </a:fld>
            <a:endParaRPr lang="es-PE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983584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49F04-1DD9-414C-95A6-8D54AA574A8C}" type="datetimeFigureOut">
              <a:rPr lang="es-PE" smtClean="0"/>
              <a:t>25/06/2019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ED496-825D-4BF5-8345-120B811D17D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950846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49F04-1DD9-414C-95A6-8D54AA574A8C}" type="datetimeFigureOut">
              <a:rPr lang="es-PE" smtClean="0"/>
              <a:t>25/06/2019</a:t>
            </a:fld>
            <a:endParaRPr lang="es-P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ED496-825D-4BF5-8345-120B811D17D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460383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49F04-1DD9-414C-95A6-8D54AA574A8C}" type="datetimeFigureOut">
              <a:rPr lang="es-PE" smtClean="0"/>
              <a:t>25/06/2019</a:t>
            </a:fld>
            <a:endParaRPr lang="es-P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ED496-825D-4BF5-8345-120B811D17D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8883553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49F04-1DD9-414C-95A6-8D54AA574A8C}" type="datetimeFigureOut">
              <a:rPr lang="es-PE" smtClean="0"/>
              <a:t>25/06/2019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ED496-825D-4BF5-8345-120B811D17D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1922516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49F04-1DD9-414C-95A6-8D54AA574A8C}" type="datetimeFigureOut">
              <a:rPr lang="es-PE" smtClean="0"/>
              <a:t>25/06/2019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ED496-825D-4BF5-8345-120B811D17D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242287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49F04-1DD9-414C-95A6-8D54AA574A8C}" type="datetimeFigureOut">
              <a:rPr lang="es-PE" smtClean="0"/>
              <a:t>25/06/2019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ED496-825D-4BF5-8345-120B811D17D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855282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49F04-1DD9-414C-95A6-8D54AA574A8C}" type="datetimeFigureOut">
              <a:rPr lang="es-PE" smtClean="0"/>
              <a:t>25/06/2019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ED496-825D-4BF5-8345-120B811D17D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47421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49F04-1DD9-414C-95A6-8D54AA574A8C}" type="datetimeFigureOut">
              <a:rPr lang="es-PE" smtClean="0"/>
              <a:t>25/06/2019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ED496-825D-4BF5-8345-120B811D17D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79449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49F04-1DD9-414C-95A6-8D54AA574A8C}" type="datetimeFigureOut">
              <a:rPr lang="es-PE" smtClean="0"/>
              <a:t>25/06/2019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ED496-825D-4BF5-8345-120B811D17D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69654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49F04-1DD9-414C-95A6-8D54AA574A8C}" type="datetimeFigureOut">
              <a:rPr lang="es-PE" smtClean="0"/>
              <a:t>25/06/2019</a:t>
            </a:fld>
            <a:endParaRPr lang="es-PE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ED496-825D-4BF5-8345-120B811D17D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03468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49F04-1DD9-414C-95A6-8D54AA574A8C}" type="datetimeFigureOut">
              <a:rPr lang="es-PE" smtClean="0"/>
              <a:t>25/06/2019</a:t>
            </a:fld>
            <a:endParaRPr lang="es-PE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ED496-825D-4BF5-8345-120B811D17D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62832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49F04-1DD9-414C-95A6-8D54AA574A8C}" type="datetimeFigureOut">
              <a:rPr lang="es-PE" smtClean="0"/>
              <a:t>25/06/2019</a:t>
            </a:fld>
            <a:endParaRPr lang="es-PE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ED496-825D-4BF5-8345-120B811D17D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88868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49F04-1DD9-414C-95A6-8D54AA574A8C}" type="datetimeFigureOut">
              <a:rPr lang="es-PE" smtClean="0"/>
              <a:t>25/06/2019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ED496-825D-4BF5-8345-120B811D17D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7541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FE549F04-1DD9-414C-95A6-8D54AA574A8C}" type="datetimeFigureOut">
              <a:rPr lang="es-PE" smtClean="0"/>
              <a:t>25/06/2019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5ED496-825D-4BF5-8345-120B811D17D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92164821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0"/>
            <a:ext cx="12192000" cy="6051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b="1" dirty="0" smtClean="0"/>
              <a:t>Manejo de Excepciones</a:t>
            </a:r>
            <a:endParaRPr lang="es-PE" b="1" dirty="0"/>
          </a:p>
        </p:txBody>
      </p:sp>
      <p:sp>
        <p:nvSpPr>
          <p:cNvPr id="5" name="CuadroTexto 4"/>
          <p:cNvSpPr txBox="1"/>
          <p:nvPr/>
        </p:nvSpPr>
        <p:spPr>
          <a:xfrm>
            <a:off x="107577" y="726140"/>
            <a:ext cx="113762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PE" dirty="0" smtClean="0"/>
              <a:t>Son restricciones semánticas del lenguaje  (errores) , que ocurre  cuando se viola las </a:t>
            </a:r>
          </a:p>
          <a:p>
            <a:r>
              <a:rPr lang="es-PE" dirty="0"/>
              <a:t> </a:t>
            </a:r>
            <a:r>
              <a:rPr lang="es-PE" dirty="0" smtClean="0"/>
              <a:t>restricciones del lenguaje . Cuando ocurre esto se crea un objeto de tipo </a:t>
            </a:r>
            <a:r>
              <a:rPr lang="es-PE" dirty="0" err="1" smtClean="0"/>
              <a:t>Exception</a:t>
            </a:r>
            <a:r>
              <a:rPr lang="es-PE" dirty="0" smtClean="0"/>
              <a:t> </a:t>
            </a:r>
            <a:endParaRPr lang="es-PE" dirty="0"/>
          </a:p>
        </p:txBody>
      </p:sp>
      <p:sp>
        <p:nvSpPr>
          <p:cNvPr id="6" name="CuadroTexto 5"/>
          <p:cNvSpPr txBox="1"/>
          <p:nvPr/>
        </p:nvSpPr>
        <p:spPr>
          <a:xfrm>
            <a:off x="107577" y="1574175"/>
            <a:ext cx="1013908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PE" dirty="0" smtClean="0"/>
              <a:t>Los errores mayormente ocurre cuando tu programa esta en ejecución , es decir,</a:t>
            </a:r>
          </a:p>
          <a:p>
            <a:r>
              <a:rPr lang="es-PE" dirty="0"/>
              <a:t>s</a:t>
            </a:r>
            <a:r>
              <a:rPr lang="es-PE" dirty="0" smtClean="0"/>
              <a:t>i ocurre una de esas excepciones , tu programa se frena . Y si hay código luego de la</a:t>
            </a:r>
          </a:p>
          <a:p>
            <a:r>
              <a:rPr lang="es-PE" dirty="0" err="1"/>
              <a:t>l</a:t>
            </a:r>
            <a:r>
              <a:rPr lang="es-PE" dirty="0" err="1" smtClean="0"/>
              <a:t>inea</a:t>
            </a:r>
            <a:r>
              <a:rPr lang="es-PE" dirty="0" smtClean="0"/>
              <a:t> donde ocurrió el error ya no se ejecuta el programa.</a:t>
            </a:r>
          </a:p>
          <a:p>
            <a:endParaRPr lang="es-PE" dirty="0"/>
          </a:p>
          <a:p>
            <a:r>
              <a:rPr lang="es-PE" sz="2400" b="1" dirty="0" smtClean="0">
                <a:solidFill>
                  <a:srgbClr val="FFFF00"/>
                </a:solidFill>
              </a:rPr>
              <a:t>Error dividir entre cero</a:t>
            </a:r>
            <a:endParaRPr lang="es-PE" sz="2400" b="1" dirty="0">
              <a:solidFill>
                <a:srgbClr val="FFFF00"/>
              </a:solidFill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63779" y="3062279"/>
            <a:ext cx="6009681" cy="3042685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102620"/>
            <a:ext cx="5553075" cy="2676525"/>
          </a:xfrm>
          <a:prstGeom prst="rect">
            <a:avLst/>
          </a:prstGeom>
        </p:spPr>
      </p:pic>
      <p:cxnSp>
        <p:nvCxnSpPr>
          <p:cNvPr id="10" name="Conector recto de flecha 9"/>
          <p:cNvCxnSpPr/>
          <p:nvPr/>
        </p:nvCxnSpPr>
        <p:spPr>
          <a:xfrm flipH="1" flipV="1">
            <a:off x="2541495" y="4867835"/>
            <a:ext cx="2380129" cy="77992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3" name="Rectángulo 12"/>
          <p:cNvSpPr/>
          <p:nvPr/>
        </p:nvSpPr>
        <p:spPr>
          <a:xfrm>
            <a:off x="2904564" y="5647764"/>
            <a:ext cx="2756087" cy="8337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b="1" dirty="0" smtClean="0"/>
              <a:t>Al dividir un numero entre cero genera un error</a:t>
            </a:r>
            <a:endParaRPr lang="es-PE" b="1" dirty="0"/>
          </a:p>
        </p:txBody>
      </p:sp>
      <p:sp>
        <p:nvSpPr>
          <p:cNvPr id="16" name="Flecha abajo 15"/>
          <p:cNvSpPr/>
          <p:nvPr/>
        </p:nvSpPr>
        <p:spPr>
          <a:xfrm rot="16200000">
            <a:off x="5553366" y="3698108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7" name="CuadroTexto 16"/>
          <p:cNvSpPr txBox="1"/>
          <p:nvPr/>
        </p:nvSpPr>
        <p:spPr>
          <a:xfrm>
            <a:off x="5008189" y="3575663"/>
            <a:ext cx="15111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b="1" dirty="0" smtClean="0"/>
              <a:t>Ejecutamos</a:t>
            </a:r>
            <a:endParaRPr lang="es-PE" b="1" dirty="0"/>
          </a:p>
        </p:txBody>
      </p:sp>
      <p:cxnSp>
        <p:nvCxnSpPr>
          <p:cNvPr id="19" name="Conector recto de flecha 18"/>
          <p:cNvCxnSpPr/>
          <p:nvPr/>
        </p:nvCxnSpPr>
        <p:spPr>
          <a:xfrm flipV="1">
            <a:off x="6669741" y="4429628"/>
            <a:ext cx="726141" cy="167533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0" name="Rectángulo 19"/>
          <p:cNvSpPr/>
          <p:nvPr/>
        </p:nvSpPr>
        <p:spPr>
          <a:xfrm>
            <a:off x="6284886" y="6001068"/>
            <a:ext cx="4378632" cy="4804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b="1" dirty="0" smtClean="0"/>
              <a:t>Nos sale una excepción , y el programa se paraliza</a:t>
            </a:r>
            <a:endParaRPr lang="es-PE" b="1" dirty="0"/>
          </a:p>
        </p:txBody>
      </p:sp>
    </p:spTree>
    <p:extLst>
      <p:ext uri="{BB962C8B-B14F-4D97-AF65-F5344CB8AC3E}">
        <p14:creationId xmlns:p14="http://schemas.microsoft.com/office/powerpoint/2010/main" val="4238510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3" grpId="0" animBg="1"/>
      <p:bldP spid="16" grpId="0" animBg="1"/>
      <p:bldP spid="17" grpId="0"/>
      <p:bldP spid="2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80805" y="1017215"/>
            <a:ext cx="9444420" cy="4859150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0" y="0"/>
            <a:ext cx="12192000" cy="6051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b="1" dirty="0" smtClean="0"/>
              <a:t>Manejo de Excepciones</a:t>
            </a:r>
            <a:endParaRPr lang="es-PE" b="1" dirty="0"/>
          </a:p>
        </p:txBody>
      </p:sp>
      <p:cxnSp>
        <p:nvCxnSpPr>
          <p:cNvPr id="7" name="Conector recto de flecha 6"/>
          <p:cNvCxnSpPr/>
          <p:nvPr/>
        </p:nvCxnSpPr>
        <p:spPr>
          <a:xfrm flipH="1" flipV="1">
            <a:off x="1909482" y="2393576"/>
            <a:ext cx="1680883" cy="5378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8" name="Conector recto de flecha 7"/>
          <p:cNvCxnSpPr/>
          <p:nvPr/>
        </p:nvCxnSpPr>
        <p:spPr>
          <a:xfrm flipH="1">
            <a:off x="1909482" y="3321424"/>
            <a:ext cx="4383740" cy="12550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9" name="Rectángulo 8"/>
          <p:cNvSpPr/>
          <p:nvPr/>
        </p:nvSpPr>
        <p:spPr>
          <a:xfrm>
            <a:off x="3590364" y="2212041"/>
            <a:ext cx="5405717" cy="4706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b="1" dirty="0" smtClean="0"/>
              <a:t>Ponemos todo aquello que puede generar una </a:t>
            </a:r>
            <a:r>
              <a:rPr lang="es-PE" b="1" dirty="0" err="1" smtClean="0"/>
              <a:t>excepcion</a:t>
            </a:r>
            <a:endParaRPr lang="es-PE" b="1" dirty="0"/>
          </a:p>
        </p:txBody>
      </p:sp>
      <p:sp>
        <p:nvSpPr>
          <p:cNvPr id="10" name="Rectángulo 9"/>
          <p:cNvSpPr/>
          <p:nvPr/>
        </p:nvSpPr>
        <p:spPr>
          <a:xfrm>
            <a:off x="6190130" y="3216018"/>
            <a:ext cx="3303493" cy="4615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b="1" dirty="0" smtClean="0"/>
              <a:t>Entra en el caso que ocurre un error</a:t>
            </a:r>
            <a:endParaRPr lang="es-PE" b="1" dirty="0"/>
          </a:p>
        </p:txBody>
      </p:sp>
    </p:spTree>
    <p:extLst>
      <p:ext uri="{BB962C8B-B14F-4D97-AF65-F5344CB8AC3E}">
        <p14:creationId xmlns:p14="http://schemas.microsoft.com/office/powerpoint/2010/main" val="1746936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0"/>
            <a:ext cx="12192000" cy="6051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b="1" dirty="0" smtClean="0"/>
              <a:t>Manejo de Excepciones</a:t>
            </a:r>
            <a:endParaRPr lang="es-PE" b="1" dirty="0"/>
          </a:p>
        </p:txBody>
      </p:sp>
      <p:sp>
        <p:nvSpPr>
          <p:cNvPr id="5" name="CuadroTexto 4"/>
          <p:cNvSpPr txBox="1"/>
          <p:nvPr/>
        </p:nvSpPr>
        <p:spPr>
          <a:xfrm>
            <a:off x="215153" y="621210"/>
            <a:ext cx="5311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b="1" dirty="0" smtClean="0">
                <a:solidFill>
                  <a:srgbClr val="FFFF00"/>
                </a:solidFill>
              </a:rPr>
              <a:t>Error al convertir un tipo de dato.</a:t>
            </a:r>
            <a:endParaRPr lang="es-PE" b="1" dirty="0">
              <a:solidFill>
                <a:srgbClr val="FFFF00"/>
              </a:solidFill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153" y="990542"/>
            <a:ext cx="6829425" cy="2981325"/>
          </a:xfrm>
          <a:prstGeom prst="rect">
            <a:avLst/>
          </a:prstGeom>
        </p:spPr>
      </p:pic>
      <p:cxnSp>
        <p:nvCxnSpPr>
          <p:cNvPr id="8" name="Conector recto de flecha 7"/>
          <p:cNvCxnSpPr/>
          <p:nvPr/>
        </p:nvCxnSpPr>
        <p:spPr>
          <a:xfrm flipH="1" flipV="1">
            <a:off x="4908176" y="1894074"/>
            <a:ext cx="2716306" cy="196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9" name="Rectángulo 8"/>
          <p:cNvSpPr/>
          <p:nvPr/>
        </p:nvSpPr>
        <p:spPr>
          <a:xfrm>
            <a:off x="7624481" y="1707775"/>
            <a:ext cx="2299447" cy="591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b="1" dirty="0" smtClean="0"/>
              <a:t>Asignamos un valor a la variable</a:t>
            </a:r>
            <a:endParaRPr lang="es-PE" b="1" dirty="0"/>
          </a:p>
        </p:txBody>
      </p:sp>
      <p:cxnSp>
        <p:nvCxnSpPr>
          <p:cNvPr id="10" name="Conector recto de flecha 9"/>
          <p:cNvCxnSpPr/>
          <p:nvPr/>
        </p:nvCxnSpPr>
        <p:spPr>
          <a:xfrm flipH="1" flipV="1">
            <a:off x="5970495" y="2668778"/>
            <a:ext cx="1896034" cy="26256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2" name="Rectángulo 11"/>
          <p:cNvSpPr/>
          <p:nvPr/>
        </p:nvSpPr>
        <p:spPr>
          <a:xfrm>
            <a:off x="7772400" y="2503300"/>
            <a:ext cx="2299447" cy="591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b="1" dirty="0" smtClean="0"/>
              <a:t>Lo convertimos a entero , la cadena</a:t>
            </a:r>
            <a:endParaRPr lang="es-PE" b="1" dirty="0"/>
          </a:p>
        </p:txBody>
      </p:sp>
      <p:sp>
        <p:nvSpPr>
          <p:cNvPr id="13" name="Flecha abajo 12"/>
          <p:cNvSpPr/>
          <p:nvPr/>
        </p:nvSpPr>
        <p:spPr>
          <a:xfrm>
            <a:off x="5006519" y="3363658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pic>
        <p:nvPicPr>
          <p:cNvPr id="14" name="Imagen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69341" y="4341198"/>
            <a:ext cx="4995628" cy="2516801"/>
          </a:xfrm>
          <a:prstGeom prst="rect">
            <a:avLst/>
          </a:prstGeom>
        </p:spPr>
      </p:pic>
      <p:cxnSp>
        <p:nvCxnSpPr>
          <p:cNvPr id="18" name="Conector recto de flecha 17"/>
          <p:cNvCxnSpPr/>
          <p:nvPr/>
        </p:nvCxnSpPr>
        <p:spPr>
          <a:xfrm flipH="1">
            <a:off x="7158318" y="4504830"/>
            <a:ext cx="1615886" cy="60234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0" name="Rectángulo 19"/>
          <p:cNvSpPr/>
          <p:nvPr/>
        </p:nvSpPr>
        <p:spPr>
          <a:xfrm>
            <a:off x="8802154" y="4189921"/>
            <a:ext cx="3071599" cy="12426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b="1" dirty="0" smtClean="0"/>
              <a:t>Nos bota error debido a que intenta convertir un valor no numérico a entero</a:t>
            </a:r>
            <a:endParaRPr lang="es-PE" b="1" dirty="0"/>
          </a:p>
        </p:txBody>
      </p:sp>
      <p:cxnSp>
        <p:nvCxnSpPr>
          <p:cNvPr id="21" name="Conector recto de flecha 20"/>
          <p:cNvCxnSpPr/>
          <p:nvPr/>
        </p:nvCxnSpPr>
        <p:spPr>
          <a:xfrm flipH="1" flipV="1">
            <a:off x="6816538" y="5982588"/>
            <a:ext cx="2105585" cy="17616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4" name="Rectángulo 23"/>
          <p:cNvSpPr/>
          <p:nvPr/>
        </p:nvSpPr>
        <p:spPr>
          <a:xfrm>
            <a:off x="8922123" y="5768789"/>
            <a:ext cx="2299447" cy="7779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b="1" dirty="0" smtClean="0"/>
              <a:t>Nos bota la excepción </a:t>
            </a:r>
            <a:r>
              <a:rPr lang="es-PE" b="1" dirty="0" err="1" smtClean="0"/>
              <a:t>FormatException</a:t>
            </a:r>
            <a:endParaRPr lang="es-PE" b="1" dirty="0"/>
          </a:p>
        </p:txBody>
      </p:sp>
    </p:spTree>
    <p:extLst>
      <p:ext uri="{BB962C8B-B14F-4D97-AF65-F5344CB8AC3E}">
        <p14:creationId xmlns:p14="http://schemas.microsoft.com/office/powerpoint/2010/main" val="1386497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 animBg="1"/>
      <p:bldP spid="12" grpId="0" animBg="1"/>
      <p:bldP spid="13" grpId="0" animBg="1"/>
      <p:bldP spid="20" grpId="0" animBg="1"/>
      <p:bldP spid="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830" y="1029821"/>
            <a:ext cx="9020175" cy="3695700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0" y="0"/>
            <a:ext cx="12192000" cy="6051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b="1" dirty="0" smtClean="0"/>
              <a:t>Manejo de Excepciones</a:t>
            </a:r>
            <a:endParaRPr lang="es-PE" b="1" dirty="0"/>
          </a:p>
        </p:txBody>
      </p:sp>
      <p:cxnSp>
        <p:nvCxnSpPr>
          <p:cNvPr id="7" name="Conector recto de flecha 6"/>
          <p:cNvCxnSpPr/>
          <p:nvPr/>
        </p:nvCxnSpPr>
        <p:spPr>
          <a:xfrm flipH="1">
            <a:off x="1358154" y="1653987"/>
            <a:ext cx="2151528" cy="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8" name="Rectángulo 7"/>
          <p:cNvSpPr/>
          <p:nvPr/>
        </p:nvSpPr>
        <p:spPr>
          <a:xfrm>
            <a:off x="3509682" y="1418664"/>
            <a:ext cx="5405717" cy="4706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b="1" dirty="0" smtClean="0"/>
              <a:t>Ponemos todo aquello que puede generar una </a:t>
            </a:r>
            <a:r>
              <a:rPr lang="es-PE" b="1" dirty="0" err="1" smtClean="0"/>
              <a:t>excepcion</a:t>
            </a:r>
            <a:endParaRPr lang="es-PE" b="1" dirty="0"/>
          </a:p>
        </p:txBody>
      </p:sp>
      <p:cxnSp>
        <p:nvCxnSpPr>
          <p:cNvPr id="10" name="Conector recto de flecha 9"/>
          <p:cNvCxnSpPr/>
          <p:nvPr/>
        </p:nvCxnSpPr>
        <p:spPr>
          <a:xfrm flipH="1">
            <a:off x="1358155" y="2700687"/>
            <a:ext cx="4737845" cy="6275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2" name="Rectángulo 11"/>
          <p:cNvSpPr/>
          <p:nvPr/>
        </p:nvSpPr>
        <p:spPr>
          <a:xfrm>
            <a:off x="6096000" y="2532668"/>
            <a:ext cx="3303493" cy="4615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b="1" dirty="0" smtClean="0"/>
              <a:t>Entra en el caso que ocurre un error</a:t>
            </a:r>
            <a:endParaRPr lang="es-PE" b="1" dirty="0"/>
          </a:p>
        </p:txBody>
      </p:sp>
      <p:cxnSp>
        <p:nvCxnSpPr>
          <p:cNvPr id="14" name="Conector recto de flecha 13"/>
          <p:cNvCxnSpPr/>
          <p:nvPr/>
        </p:nvCxnSpPr>
        <p:spPr>
          <a:xfrm flipH="1" flipV="1">
            <a:off x="3137648" y="3016623"/>
            <a:ext cx="909917" cy="17152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6" name="Rectángulo 15"/>
          <p:cNvSpPr/>
          <p:nvPr/>
        </p:nvSpPr>
        <p:spPr>
          <a:xfrm>
            <a:off x="4047564" y="3162230"/>
            <a:ext cx="3254189" cy="2566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b="1" dirty="0" smtClean="0"/>
              <a:t>Indicamos la excepción</a:t>
            </a:r>
            <a:endParaRPr lang="es-PE" b="1" dirty="0"/>
          </a:p>
        </p:txBody>
      </p:sp>
      <p:cxnSp>
        <p:nvCxnSpPr>
          <p:cNvPr id="17" name="Conector recto de flecha 16"/>
          <p:cNvCxnSpPr/>
          <p:nvPr/>
        </p:nvCxnSpPr>
        <p:spPr>
          <a:xfrm flipH="1" flipV="1">
            <a:off x="2857501" y="3699552"/>
            <a:ext cx="909917" cy="17152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8" name="Rectángulo 17"/>
          <p:cNvSpPr/>
          <p:nvPr/>
        </p:nvSpPr>
        <p:spPr>
          <a:xfrm>
            <a:off x="3767418" y="3785311"/>
            <a:ext cx="4462182" cy="5104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b="1" dirty="0" smtClean="0"/>
              <a:t>Mostramos un mensaje , en el caso que ocurra esa </a:t>
            </a:r>
            <a:r>
              <a:rPr lang="es-PE" b="1" dirty="0" err="1" smtClean="0"/>
              <a:t>excepcion</a:t>
            </a:r>
            <a:endParaRPr lang="es-PE" b="1" dirty="0"/>
          </a:p>
        </p:txBody>
      </p:sp>
      <p:sp>
        <p:nvSpPr>
          <p:cNvPr id="19" name="Flecha abajo 18"/>
          <p:cNvSpPr/>
          <p:nvPr/>
        </p:nvSpPr>
        <p:spPr>
          <a:xfrm>
            <a:off x="4047564" y="4534901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20" name="CuadroTexto 19"/>
          <p:cNvSpPr txBox="1"/>
          <p:nvPr/>
        </p:nvSpPr>
        <p:spPr>
          <a:xfrm>
            <a:off x="4686299" y="4761877"/>
            <a:ext cx="1976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b="1" dirty="0" smtClean="0"/>
              <a:t>Ejecutamos</a:t>
            </a:r>
            <a:endParaRPr lang="es-PE" b="1" dirty="0"/>
          </a:p>
        </p:txBody>
      </p:sp>
      <p:pic>
        <p:nvPicPr>
          <p:cNvPr id="21" name="Imagen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50983" y="5549665"/>
            <a:ext cx="5228865" cy="945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7153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 animBg="1"/>
      <p:bldP spid="16" grpId="0" animBg="1"/>
      <p:bldP spid="18" grpId="0" animBg="1"/>
      <p:bldP spid="19" grpId="0" animBg="1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8711" y="969962"/>
            <a:ext cx="4962525" cy="3381375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0" y="0"/>
            <a:ext cx="12192000" cy="6051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b="1" dirty="0" smtClean="0"/>
              <a:t>Manejo de Excepciones</a:t>
            </a:r>
            <a:endParaRPr lang="es-PE" b="1" dirty="0"/>
          </a:p>
        </p:txBody>
      </p:sp>
      <p:sp>
        <p:nvSpPr>
          <p:cNvPr id="6" name="CuadroTexto 5"/>
          <p:cNvSpPr txBox="1"/>
          <p:nvPr/>
        </p:nvSpPr>
        <p:spPr>
          <a:xfrm>
            <a:off x="340658" y="602479"/>
            <a:ext cx="57553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b="1" dirty="0" smtClean="0"/>
              <a:t>Ingresar un índice fuera del limite</a:t>
            </a:r>
            <a:endParaRPr lang="es-PE" b="1" dirty="0"/>
          </a:p>
        </p:txBody>
      </p:sp>
      <p:cxnSp>
        <p:nvCxnSpPr>
          <p:cNvPr id="8" name="Conector recto de flecha 7"/>
          <p:cNvCxnSpPr/>
          <p:nvPr/>
        </p:nvCxnSpPr>
        <p:spPr>
          <a:xfrm flipH="1" flipV="1">
            <a:off x="5013232" y="1922676"/>
            <a:ext cx="1389528" cy="26894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0" name="Rectángulo 9"/>
          <p:cNvSpPr/>
          <p:nvPr/>
        </p:nvSpPr>
        <p:spPr>
          <a:xfrm>
            <a:off x="6402760" y="1851774"/>
            <a:ext cx="3155576" cy="6273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b="1" dirty="0" smtClean="0"/>
              <a:t>Indicamos que el </a:t>
            </a:r>
            <a:r>
              <a:rPr lang="es-PE" b="1" dirty="0" err="1" smtClean="0"/>
              <a:t>array</a:t>
            </a:r>
            <a:r>
              <a:rPr lang="es-PE" b="1" dirty="0" smtClean="0"/>
              <a:t> tenga 4 de longitud</a:t>
            </a:r>
            <a:endParaRPr lang="es-PE" b="1" dirty="0"/>
          </a:p>
        </p:txBody>
      </p:sp>
      <p:cxnSp>
        <p:nvCxnSpPr>
          <p:cNvPr id="11" name="Conector recto de flecha 10"/>
          <p:cNvCxnSpPr/>
          <p:nvPr/>
        </p:nvCxnSpPr>
        <p:spPr>
          <a:xfrm flipH="1" flipV="1">
            <a:off x="2505781" y="2660649"/>
            <a:ext cx="2698231" cy="24435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3" name="Rectángulo 12"/>
          <p:cNvSpPr/>
          <p:nvPr/>
        </p:nvSpPr>
        <p:spPr>
          <a:xfrm>
            <a:off x="5401236" y="2667772"/>
            <a:ext cx="3155576" cy="6273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b="1" dirty="0" smtClean="0"/>
              <a:t>Intentamos añadir un índice mayor a la longitud</a:t>
            </a:r>
            <a:endParaRPr lang="es-PE" b="1" dirty="0"/>
          </a:p>
        </p:txBody>
      </p:sp>
      <p:sp>
        <p:nvSpPr>
          <p:cNvPr id="14" name="Flecha abajo 13"/>
          <p:cNvSpPr/>
          <p:nvPr/>
        </p:nvSpPr>
        <p:spPr>
          <a:xfrm>
            <a:off x="4365813" y="3475045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5" name="CuadroTexto 14"/>
          <p:cNvSpPr txBox="1"/>
          <p:nvPr/>
        </p:nvSpPr>
        <p:spPr>
          <a:xfrm>
            <a:off x="4985780" y="3725818"/>
            <a:ext cx="20708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b="1" dirty="0" smtClean="0"/>
              <a:t>Ejecutamos</a:t>
            </a:r>
            <a:endParaRPr lang="es-PE" b="1" dirty="0"/>
          </a:p>
        </p:txBody>
      </p:sp>
      <p:pic>
        <p:nvPicPr>
          <p:cNvPr id="16" name="Imagen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54422" y="4426333"/>
            <a:ext cx="3192046" cy="2406035"/>
          </a:xfrm>
          <a:prstGeom prst="rect">
            <a:avLst/>
          </a:prstGeom>
        </p:spPr>
      </p:pic>
      <p:cxnSp>
        <p:nvCxnSpPr>
          <p:cNvPr id="18" name="Conector recto de flecha 17"/>
          <p:cNvCxnSpPr/>
          <p:nvPr/>
        </p:nvCxnSpPr>
        <p:spPr>
          <a:xfrm flipH="1">
            <a:off x="6021204" y="5190565"/>
            <a:ext cx="1959344" cy="66151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0" name="Rectángulo 19"/>
          <p:cNvSpPr/>
          <p:nvPr/>
        </p:nvSpPr>
        <p:spPr>
          <a:xfrm>
            <a:off x="7980547" y="4876871"/>
            <a:ext cx="3610817" cy="6273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b="1" dirty="0" smtClean="0"/>
              <a:t>Nos indica que esta fuera de los limites.</a:t>
            </a:r>
            <a:endParaRPr lang="es-PE" b="1" dirty="0"/>
          </a:p>
        </p:txBody>
      </p:sp>
    </p:spTree>
    <p:extLst>
      <p:ext uri="{BB962C8B-B14F-4D97-AF65-F5344CB8AC3E}">
        <p14:creationId xmlns:p14="http://schemas.microsoft.com/office/powerpoint/2010/main" val="741346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 animBg="1"/>
      <p:bldP spid="14" grpId="0" animBg="1"/>
      <p:bldP spid="15" grpId="0"/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0"/>
            <a:ext cx="12192000" cy="6051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b="1" dirty="0" smtClean="0"/>
              <a:t>Uso de la clausula </a:t>
            </a:r>
            <a:r>
              <a:rPr lang="es-PE" b="1" dirty="0" err="1" smtClean="0"/>
              <a:t>Exception</a:t>
            </a:r>
            <a:endParaRPr lang="es-PE" b="1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0769" y="902634"/>
            <a:ext cx="7134225" cy="4514850"/>
          </a:xfrm>
          <a:prstGeom prst="rect">
            <a:avLst/>
          </a:prstGeom>
        </p:spPr>
      </p:pic>
      <p:cxnSp>
        <p:nvCxnSpPr>
          <p:cNvPr id="6" name="Conector recto de flecha 5"/>
          <p:cNvCxnSpPr/>
          <p:nvPr/>
        </p:nvCxnSpPr>
        <p:spPr>
          <a:xfrm flipH="1">
            <a:off x="5930153" y="2097741"/>
            <a:ext cx="820271" cy="47064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8" name="Conector recto de flecha 7"/>
          <p:cNvCxnSpPr/>
          <p:nvPr/>
        </p:nvCxnSpPr>
        <p:spPr>
          <a:xfrm flipH="1">
            <a:off x="3352802" y="2966478"/>
            <a:ext cx="1261358" cy="27426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0" name="Rectángulo 9"/>
          <p:cNvSpPr/>
          <p:nvPr/>
        </p:nvSpPr>
        <p:spPr>
          <a:xfrm>
            <a:off x="4614160" y="2874308"/>
            <a:ext cx="7143050" cy="8101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b="1" dirty="0" smtClean="0"/>
              <a:t>Representa los errores que se producen durante la ejecución de la aplicación.</a:t>
            </a:r>
          </a:p>
          <a:p>
            <a:pPr algn="ctr"/>
            <a:endParaRPr lang="es-PE" b="1" dirty="0"/>
          </a:p>
        </p:txBody>
      </p:sp>
      <p:sp>
        <p:nvSpPr>
          <p:cNvPr id="11" name="Rectángulo 10"/>
          <p:cNvSpPr/>
          <p:nvPr/>
        </p:nvSpPr>
        <p:spPr>
          <a:xfrm>
            <a:off x="5907740" y="1712259"/>
            <a:ext cx="3321423" cy="5378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b="1" dirty="0" smtClean="0"/>
              <a:t>Convertiremos la cadena a numero</a:t>
            </a:r>
            <a:endParaRPr lang="es-PE" b="1" dirty="0"/>
          </a:p>
        </p:txBody>
      </p:sp>
    </p:spTree>
    <p:extLst>
      <p:ext uri="{BB962C8B-B14F-4D97-AF65-F5344CB8AC3E}">
        <p14:creationId xmlns:p14="http://schemas.microsoft.com/office/powerpoint/2010/main" val="761874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16859" y="716056"/>
            <a:ext cx="11976847" cy="410135"/>
          </a:xfrm>
        </p:spPr>
        <p:txBody>
          <a:bodyPr/>
          <a:lstStyle/>
          <a:p>
            <a:pPr marL="0" indent="0">
              <a:buNone/>
            </a:pPr>
            <a:r>
              <a:rPr lang="es-PE" dirty="0" smtClean="0"/>
              <a:t>Se ejecuta siempre halla o no halla ocurrido la excepción.</a:t>
            </a:r>
            <a:endParaRPr lang="es-PE" dirty="0"/>
          </a:p>
        </p:txBody>
      </p:sp>
      <p:sp>
        <p:nvSpPr>
          <p:cNvPr id="4" name="Rectángulo 3"/>
          <p:cNvSpPr/>
          <p:nvPr/>
        </p:nvSpPr>
        <p:spPr>
          <a:xfrm>
            <a:off x="0" y="0"/>
            <a:ext cx="12192000" cy="6051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b="1" dirty="0" smtClean="0"/>
              <a:t>Uso de la clausula </a:t>
            </a:r>
            <a:r>
              <a:rPr lang="es-PE" b="1" dirty="0" err="1" smtClean="0"/>
              <a:t>Finally</a:t>
            </a:r>
            <a:endParaRPr lang="es-PE" b="1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061" y="1210236"/>
            <a:ext cx="8595492" cy="5439335"/>
          </a:xfrm>
          <a:prstGeom prst="rect">
            <a:avLst/>
          </a:prstGeom>
        </p:spPr>
      </p:pic>
      <p:cxnSp>
        <p:nvCxnSpPr>
          <p:cNvPr id="7" name="Conector recto de flecha 6"/>
          <p:cNvCxnSpPr/>
          <p:nvPr/>
        </p:nvCxnSpPr>
        <p:spPr>
          <a:xfrm flipH="1">
            <a:off x="2057399" y="4437530"/>
            <a:ext cx="1223683" cy="6723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8" name="Rectángulo 7"/>
          <p:cNvSpPr/>
          <p:nvPr/>
        </p:nvSpPr>
        <p:spPr>
          <a:xfrm>
            <a:off x="3281082" y="4193801"/>
            <a:ext cx="3926542" cy="5546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dirty="0" smtClean="0"/>
              <a:t>Se ejecuta siempre , si es que hay errores o no lo hay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889178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126</TotalTime>
  <Words>285</Words>
  <Application>Microsoft Office PowerPoint</Application>
  <PresentationFormat>Panorámica</PresentationFormat>
  <Paragraphs>38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Ion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Elifio Roldán Huayllasco</dc:creator>
  <cp:lastModifiedBy>Elifio Roldán Huayllasco</cp:lastModifiedBy>
  <cp:revision>13</cp:revision>
  <dcterms:created xsi:type="dcterms:W3CDTF">2019-06-25T14:43:09Z</dcterms:created>
  <dcterms:modified xsi:type="dcterms:W3CDTF">2019-06-25T16:49:20Z</dcterms:modified>
</cp:coreProperties>
</file>