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70292B1-4AB7-453A-B0DF-6389AF057C5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4CCB9CD-70B8-4AED-860A-270474BF70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292B1-4AB7-453A-B0DF-6389AF057C5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B9CD-70B8-4AED-860A-270474BF70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292B1-4AB7-453A-B0DF-6389AF057C5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B9CD-70B8-4AED-860A-270474BF70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70292B1-4AB7-453A-B0DF-6389AF057C5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B9CD-70B8-4AED-860A-270474BF70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70292B1-4AB7-453A-B0DF-6389AF057C5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4CCB9CD-70B8-4AED-860A-270474BF702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70292B1-4AB7-453A-B0DF-6389AF057C5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4CCB9CD-70B8-4AED-860A-270474BF70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70292B1-4AB7-453A-B0DF-6389AF057C5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4CCB9CD-70B8-4AED-860A-270474BF70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292B1-4AB7-453A-B0DF-6389AF057C5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B9CD-70B8-4AED-860A-270474BF70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70292B1-4AB7-453A-B0DF-6389AF057C5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4CCB9CD-70B8-4AED-860A-270474BF70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70292B1-4AB7-453A-B0DF-6389AF057C5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4CCB9CD-70B8-4AED-860A-270474BF70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70292B1-4AB7-453A-B0DF-6389AF057C5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4CCB9CD-70B8-4AED-860A-270474BF70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70292B1-4AB7-453A-B0DF-6389AF057C5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4CCB9CD-70B8-4AED-860A-270474BF702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062912" cy="1470025"/>
          </a:xfrm>
        </p:spPr>
        <p:txBody>
          <a:bodyPr/>
          <a:lstStyle/>
          <a:p>
            <a:r>
              <a:rPr lang="en-US" b="1" dirty="0" smtClean="0">
                <a:effectLst/>
              </a:rPr>
              <a:t>Linux Basics for Hackers v2</a:t>
            </a:r>
            <a:endParaRPr lang="en-US" b="1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Hackers-Arise</a:t>
            </a:r>
            <a:endParaRPr lang="en-US" sz="4000" b="1" dirty="0"/>
          </a:p>
        </p:txBody>
      </p:sp>
      <p:pic>
        <p:nvPicPr>
          <p:cNvPr id="4" name="Picture 3" descr="LBFH Best of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2227894"/>
            <a:ext cx="3276600" cy="43055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Course 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Introduction</a:t>
            </a:r>
          </a:p>
          <a:p>
            <a:r>
              <a:rPr lang="en-US" dirty="0" smtClean="0"/>
              <a:t>2. Getting Started with Basics</a:t>
            </a:r>
          </a:p>
          <a:p>
            <a:r>
              <a:rPr lang="en-US" dirty="0" smtClean="0"/>
              <a:t>3. Text Manipulation</a:t>
            </a:r>
          </a:p>
          <a:p>
            <a:r>
              <a:rPr lang="en-US" dirty="0" smtClean="0"/>
              <a:t>4. Networks</a:t>
            </a:r>
          </a:p>
          <a:p>
            <a:r>
              <a:rPr lang="en-US" dirty="0" smtClean="0"/>
              <a:t>5. Adding and Removing Software</a:t>
            </a:r>
          </a:p>
          <a:p>
            <a:r>
              <a:rPr lang="en-US" dirty="0" smtClean="0"/>
              <a:t>6. File and Directory Permissions</a:t>
            </a:r>
          </a:p>
          <a:p>
            <a:r>
              <a:rPr lang="en-US" dirty="0" smtClean="0"/>
              <a:t>7. Process 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Outline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8. Use Environment Variables</a:t>
            </a:r>
          </a:p>
          <a:p>
            <a:r>
              <a:rPr lang="en-US" dirty="0" smtClean="0"/>
              <a:t>9. BASH Scripting</a:t>
            </a:r>
          </a:p>
          <a:p>
            <a:r>
              <a:rPr lang="en-US" dirty="0" smtClean="0"/>
              <a:t>10. Compressing and Archiving</a:t>
            </a:r>
          </a:p>
          <a:p>
            <a:r>
              <a:rPr lang="en-US" dirty="0" smtClean="0"/>
              <a:t>11. Storage Device Management</a:t>
            </a:r>
          </a:p>
          <a:p>
            <a:r>
              <a:rPr lang="en-US" dirty="0" smtClean="0"/>
              <a:t>12. Logging</a:t>
            </a:r>
          </a:p>
          <a:p>
            <a:r>
              <a:rPr lang="en-US" dirty="0" smtClean="0"/>
              <a:t>13. Services</a:t>
            </a:r>
          </a:p>
          <a:p>
            <a:r>
              <a:rPr lang="en-US" dirty="0" smtClean="0"/>
              <a:t>14. Anonymity</a:t>
            </a:r>
          </a:p>
          <a:p>
            <a:r>
              <a:rPr lang="en-US" dirty="0" smtClean="0"/>
              <a:t>15. Wireless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Outline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15. Loadable Kernel Modules</a:t>
            </a:r>
          </a:p>
          <a:p>
            <a:r>
              <a:rPr lang="en-US" dirty="0" smtClean="0"/>
              <a:t>16. Automating Tasks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Introduction- Careers for Hackers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Pentester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Military</a:t>
            </a:r>
          </a:p>
          <a:p>
            <a:endParaRPr lang="en-US" dirty="0" smtClean="0"/>
          </a:p>
          <a:p>
            <a:r>
              <a:rPr lang="en-US" dirty="0" smtClean="0"/>
              <a:t>Bug Bounty</a:t>
            </a:r>
          </a:p>
          <a:p>
            <a:endParaRPr lang="en-US" dirty="0" smtClean="0"/>
          </a:p>
          <a:p>
            <a:r>
              <a:rPr lang="en-US" dirty="0" smtClean="0"/>
              <a:t>Espionage</a:t>
            </a:r>
          </a:p>
          <a:p>
            <a:endParaRPr lang="en-US" dirty="0" smtClean="0"/>
          </a:p>
          <a:p>
            <a:r>
              <a:rPr lang="en-US" dirty="0" err="1" smtClean="0"/>
              <a:t>Infosec</a:t>
            </a:r>
            <a:r>
              <a:rPr lang="en-US" dirty="0" smtClean="0"/>
              <a:t> Engineer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 with Basics</a:t>
            </a:r>
            <a:endParaRPr lang="en-US" dirty="0"/>
          </a:p>
        </p:txBody>
      </p:sp>
      <p:pic>
        <p:nvPicPr>
          <p:cNvPr id="4" name="Content Placeholder 3" descr="Kali splash with terminal arrow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1981200"/>
            <a:ext cx="7162800" cy="34675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11277</TotalTime>
  <Words>101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Verve</vt:lpstr>
      <vt:lpstr>Linux Basics for Hackers v2</vt:lpstr>
      <vt:lpstr>Course Outline</vt:lpstr>
      <vt:lpstr>Course Outline Continued</vt:lpstr>
      <vt:lpstr>Course Outline Continued</vt:lpstr>
      <vt:lpstr>Introduction- Careers for Hackers</vt:lpstr>
      <vt:lpstr>Getting Started with Basics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Basics for Hackers v2</dc:title>
  <dc:creator>Occupytheweb</dc:creator>
  <cp:lastModifiedBy>Occupytheweb</cp:lastModifiedBy>
  <cp:revision>998</cp:revision>
  <dcterms:created xsi:type="dcterms:W3CDTF">2021-04-19T19:50:00Z</dcterms:created>
  <dcterms:modified xsi:type="dcterms:W3CDTF">2021-04-27T15:47:33Z</dcterms:modified>
</cp:coreProperties>
</file>