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  <p:sldMasterId id="2147483712" r:id="rId2"/>
  </p:sldMasterIdLst>
  <p:notesMasterIdLst>
    <p:notesMasterId r:id="rId10"/>
  </p:notesMasterIdLst>
  <p:handoutMasterIdLst>
    <p:handoutMasterId r:id="rId11"/>
  </p:handoutMasterIdLst>
  <p:sldIdLst>
    <p:sldId id="269" r:id="rId3"/>
    <p:sldId id="293" r:id="rId4"/>
    <p:sldId id="294" r:id="rId5"/>
    <p:sldId id="298" r:id="rId6"/>
    <p:sldId id="295" r:id="rId7"/>
    <p:sldId id="296" r:id="rId8"/>
    <p:sldId id="290" r:id="rId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2"/>
    <a:srgbClr val="E3E4E5"/>
    <a:srgbClr val="000000"/>
    <a:srgbClr val="4D4D4D"/>
    <a:srgbClr val="898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4"/>
    <p:restoredTop sz="94541"/>
  </p:normalViewPr>
  <p:slideViewPr>
    <p:cSldViewPr snapToGrid="0" snapToObjects="1">
      <p:cViewPr varScale="1">
        <p:scale>
          <a:sx n="193" d="100"/>
          <a:sy n="193" d="100"/>
        </p:scale>
        <p:origin x="-96" y="-1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9FDDB-4DE8-EF4A-9221-9CE6176B58ED}" type="datetimeFigureOut">
              <a:rPr lang="en-US" smtClean="0"/>
              <a:t>12/8/17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A7D8E-F6DA-DE4E-872E-449D8D2B2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46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  <inkml:channel name="T" type="integer" max="2.14748E9" units="dev"/>
        </inkml:traceFormat>
        <inkml:channelProperties>
          <inkml:channelProperty channel="X" name="resolution" value="1516.99072" units="1/cm"/>
          <inkml:channelProperty channel="Y" name="resolution" value="2427.18506" units="1/cm"/>
          <inkml:channelProperty channel="F" name="resolution" value="2.84167" units="1/cm"/>
          <inkml:channelProperty channel="T" name="resolution" value="1" units="1/dev"/>
        </inkml:channelProperties>
      </inkml:inkSource>
      <inkml:timestamp xml:id="ts0" timeString="2017-05-05T12:57:49.59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11114 2917 14 0,'0'0'36'15,"0"0"8"-15,-3 0-12 0,1 0-6 16,0 0-5-1,1 0 15-15,0-2-10 0,1 2-3 16,0 0-12-16,0 0 5 16,0-1-2-16,0 1-5 15,0 0 0-15,0 0-4 16,0 0 3-16,0 0-6 15,0 0 8-15,0 0-7 16,0 0-3-16,0 0 0 16,0 0-5-16,5 3-4 15,1 9 5-15,4 4 3 16,2 6 2-16,3 10 3 15,3 2-3-15,2 7 7 16,3 2-3-16,-2 0 3 16,2-3-6-16,-5-4 3 0,-1-5-5 15,-3-5 0-15,-3-1-1 16,-4-4 1-16,-2-2-14 15,-3 0-51-15,-2-2-50 16</inkml:trace>
  <inkml:trace contextRef="#ctx0" brushRef="#br0" timeOffset="651.0372">11145 2867 86 0,'3'-9'46'15,"8"1"-40"-15,4-1-3 16,10 0 18-16,8 0-2 16,6 2-2-16,4 2-3 15,2 3 5-15,0 2 1 16,0 0-11-16,-1 13-7 15,-2 5 6-15,-3 5-2 16,-8 5 3-16,-8 1-9 16,-12 0 0-16,-8 1 0 0,-3 0 2 15,-7-3 8-15,-14 0-9 16,-3-5 11-16,-8-2-9 15,-2-3 8-15,1-6-5 16,4-2-2-16,11-6 0 16,9-3-4-16,9 0 4 15,0 0-4-15,20-6-12 16,12-3-27-16,9-1 28 15,9 5 11-15,3 5 1 16,-1 0-1-16,0 4 1 16,-4 7-2-16,-5 3 2 15,-6 1-3-15,-3 1 4 0,-9 1 4 16,-7-1-3-1,-7 2 10-15,-11 0 3 0,0 0 3 16,-18 3 5-16,-13 3-7 16,-10-2 16-16,-8-1-19 15,-5-1-7-15,-1-4-7 16,4-1 4-16,6-2-4 15,7-5 7-15,7-5-7 16,6-3-8-16,6 0-20 16,5-13-26-16,8-13-63 15</inkml:trace>
  <inkml:trace contextRef="#ctx0" brushRef="#br0" timeOffset="1102.063">12276 2790 220 0,'0'-8'11'0,"0"3"26"16,0 2 25-16,0 0-13 16,0 3-24-16,0 0 0 15,1 0-19-15,1 0-6 16,7 20-14-16,7 12 14 15,8 15 5-15,3 6 5 16,0 2-1-16,-3-3-8 16,-3-3 1-16,-1-3 3 15,-1-6-8-15,-4-2 7 16,-2-8 0-16,-5-4-4 15,-2-7-28-15,-3-8-25 16,-3-4-46-16,0-7-71 0</inkml:trace>
  <inkml:trace contextRef="#ctx0" brushRef="#br0" timeOffset="1336.0764">12402 2699 125 0,'-32'-9'103'16,"-4"2"-98"-16,-4 4 23 15,-1 1 21-15,-3 2-37 0,2 0-8 16,1 10-4-1,5 8-1-15,8 5-33 0,8 6-54 16,9 1-28-16</inkml:trace>
  <inkml:trace contextRef="#ctx0" brushRef="#br0" timeOffset="1581.0904">12686 3309 250 0,'-27'4'56'0,"-8"2"-54"0,-3-1 58 15,-3 2-12-15,-2-1-26 16,2 2-16-16,-2 0-6 15,6-1 0-15,4-2-34 16,9-3-36-16,4-2-108 16</inkml:trace>
  <inkml:trace contextRef="#ctx0" brushRef="#br0" timeOffset="2167.1239">13186 2851 121 0,'-4'-4'69'16,"-10"0"-64"-16,-6-1 43 15,-4 2-3-15,-7 0-14 16,-1 1-18-16,-4 2 4 16,0 0-3-16,1 5-4 0,1 15-5 15,3 9-4-15,3 9-2 16,4 5 0-16,9 2 1 15,6 1 0-15,7-2 1 16,2-5 1-16,9-3-2 16,14-5 4-16,13-5-4 15,12-7 2-15,11-6 0 16,7-8 2-16,3-5-2 15,-6 0 0-15,-10-7 1 16,-10-8-1-16,-9-3 2 16,-9-6 8-16,-5-6-6 15,-10-7 10-15,-7-6 4 16,-3-3-20-16,-3-3 10 15,-15 3 1-15,-4 2-8 0,-5 8 1 16,0 11-1-16,0 9 4 16,-1 8-7-16,-2 8-5 15,-3 3-24-15,-1 14-30 16,4 5-33-16,6 3-71 15</inkml:trace>
  <inkml:trace contextRef="#ctx0" brushRef="#br0" timeOffset="2856.1633">13910 2766 73 0,'0'-5'50'15,"0"-1"15"-15,-4-1 11 16,-12 2-30-16,-5-1-32 15,-9 6 10-15,-3 0 4 16,-6 0-3-16,-2 13-14 16,-3 1-7-16,-1 3 0 15,10 1-2-15,8-3-4 16,14-1 0-16,13 1-6 15,0 0-3-15,25 1 11 16,14 0 2-16,14-2-2 16,6 1 0-16,-1 0 1 0,-1-1-4 15,-5 1 3-15,-2 1-3 16,-5 0 3-16,-6 2 0 15,-6 2 0-15,-7 1 0 16,-9 4-2-16,-5 0-3 16,-6 1 4-16,-6-2-2 15,0-2 3-15,-8-3 6 16,-11-3 12-16,-8-3 2 15,-6-2 25-15,-6-4-15 16,-1-3-9-16,3-4-5 16,3 0-16-16,11 0 0 15,5-13-17-15,8-3-61 0,8-5-153 16</inkml:trace>
  <inkml:trace contextRef="#ctx0" brushRef="#br0" timeOffset="8181.4679">11479 4356 30 0,'-3'-3'58'0,"3"-3"-2"0,0 0-10 16,-3 1-3-16,1 0-12 16,0-1 13-16,0 1-15 15,0 0 7-15,-1 2-10 16,1 0 2-16,2 1-2 15,0 0-13-15,0 2 5 16,0 0-15-16,0 0-3 16,0 0-3-16,0 4-8 15,6 13-7-15,9 13 18 16,7 12 3-16,3 7 5 15,2 2 4-15,4 1-12 16,0-4 2-16,1 1 2 0,-1 0-4 16,-3-2 1-16,-3-2 3 15,-6-4-4-15,-5-6-30 16,-7-8-33-16,-4-6-78 15,-3-13-102-15</inkml:trace>
  <inkml:trace contextRef="#ctx0" brushRef="#br0" timeOffset="8602.492">11445 4210 152 0,'0'-14'27'16,"0"4"-23"-16,10 0 33 15,4 2-2-15,8 1-33 16,8 2 9-16,8 2 3 16,8 3 6-16,7 0 0 15,4 0-8-15,6 8-5 16,-2 5-6-16,-5 2-1 15,-4 1 0-15,-11 2 0 16,-10-1-4-16,-15 1 1 0,-15 3 3 16,-3 3 2-16,-26 4 6 15,-12 4 10-15,-9 1-1 16,-7-1-12-16,-4-3-2 15,-2-5-2-15,4-6-2 16,10-5-43-16,14-4-65 16,11-9-84-16</inkml:trace>
  <inkml:trace contextRef="#ctx0" brushRef="#br0" timeOffset="8991.5142">12270 4165 386 0,'-28'0'0'15,"6"3"0"-15,4 10 25 16,8 3-24-16,6 4-1 15,4 6-9-15,13 1 9 16,17 3 2-16,11-4-2 16,9-6-29-16,2-11-5 15,0-9 9-15,-6 0 20 16,-11-9-1-16,-9-9 1 15,-12-3 5-15,-12-1 4 16,-2-4 10-16,-6 1 13 0,-12-2-4 16,-4 3-1-16,-5 5-13 15,-2 6 8-15,-3 6-7 16,-1 7 1-16,-1 0-8 15,-1 4-6-15,-2 11 0 16,4 5 2-16,7 2-50 16,4 0-92-16</inkml:trace>
  <inkml:trace contextRef="#ctx0" brushRef="#br0" timeOffset="9397.5375">13152 4001 181 0,'0'-8'168'16,"-22"6"-158"-16,-8 2 14 15,-9 0 18-15,-4 8-15 16,1 8-13-16,11 1-14 16,11 1-1-16,15 0-1 15,5 0-13-15,22 0 12 16,18 0 1-16,10 0-3 15,7 1 7-15,-5 3-3 16,-7-1 1-16,-8 4-1 0,-9 1 1 16,-9-2-6-16,-10-3 5 15,-8 0-7-15,-1-1 6 16,-17-1 2-16,-12 2 13 15,-12-4 5-15,-8-2-3 16,-2-3-12-16,1-7-3 16,7-5-33-16,5 0-64 15,7-14-116-15</inkml:trace>
  <inkml:trace contextRef="#ctx0" brushRef="#br0" timeOffset="9757.5581">13627 3728 242 0,'4'-3'39'0,"-2"3"-35"15,-2 0 52-15,3 0-19 16,0 0-37-16,6 16 11 16,5 15-9-16,3 14 6 15,2 13 13-15,-3 7 4 16,-2 2-6-16,-1 0-4 15,1-3-1-15,-2-6-5 16,0-7-8-16,-1-7-1 0,-1-7 4 16,0-7-7-16,-3-7 6 15,-3-9-2-15,-1-6-1 16,-3-8-15-16,0 0-35 15,0-13-17-15,-8-8-62 16,-10-12-114-16</inkml:trace>
  <inkml:trace contextRef="#ctx0" brushRef="#br0" timeOffset="10012.5726">13532 3921 257 0,'45'-13'10'0,"15"1"17"15,10-1 43-15,2 2-38 0,1 1-20 16,0 4 2-16,-2 1-10 16,-2 1 6-16,-4 3-10 15,-6 1 4-15,-4 0-3 16,-11 0 1-16,-10 0-2 15,-9 0 0-15,-10 2-3 16,-11 1-1-16,-3-2-3 16,-1 3-70-16,-12-3-92 15</inkml:trace>
  <inkml:trace contextRef="#ctx0" brushRef="#br0" timeOffset="21914.2534">11826 6147 31 0,'0'3'8'16,"0"0"9"-16,0 2 28 15,0-3-12-15,0 1-5 0,0-1-2 16,0-1-3 0,0-1 11-16,0 0-11 0,1 0 3 15,0 0-8-15,0 0 5 16,-1 0-3-16,0 0 9 15,2 0 0-15,-2-3 13 16,0-11 5-16,0-10-24 16,0-10-23-16,0-6 0 15,0 0 10-15,-2 0-9 16,-3-2 3-16,-2 0-1 15,0 0 2-15,3 4-5 16,-1 5 1-16,3 7-4 16,2 5 6-16,0 9-7 15,0 5 8-15,0 4-10 16,0 3 8-16,0 0-4 0,0 0 0 15,0 0-5-15,0 8-3 16,0 8 4-16,6 3 3 16,4 3 3-16,3 1-3 15,5-1-1-15,3-1 3 16,2-2-7-16,1-5-2 15,0-4 0-15,-2-4 0 16,-3-6 7-16,-4 0-6 16,-1-5 7-16,-3-9-3 15,-1-6 5-15,-1-5-7 16,-2-5 7-16,0 0 5 15,-1-7-4-15,-1-1-1 0,0 0-3 16,0 0 2 0,0 4 1-16,-2 10 0 0,-1 6 2 15,1 10 13-15,-2 5-4 16,-1 3-4-16,0 0-7 15,0 10-16-15,3 15 5 16,1 10 8-16,1 8 3 16,0 5 0-16,1 3 2 15,3 2 1-15,3 0-3 16,4-2 4-16,0-6 0 15,4-6-3-15,-3-7 0 16,-2-5-2-16,-2-8-13 16,-3-7-48-16,-3-11-85 15</inkml:trace>
  <inkml:trace contextRef="#ctx0" brushRef="#br0" timeOffset="22655.2958">12390 5555 254 0,'0'-1'10'15,"0"1"14"-15,2 1-9 0,3 19-15 16,2 12 0 0,6 12 2-16,4 10 15 0,1 7 7 15,0 4-2-15,0 0-11 16,-2-2-7-16,0-6-3 15,-5-9-2-15,-2-8 2 16,-6-12-5-16,-3-11 7 16,0-8-5-16,0-9 4 15,-5 0-4-15,-10-19-3 16,-2-16-36-16,-3-13-9 15,6-9-33-15,2-6 54 16,4-3 6-16,1 0-8 16,4-1 5-16,3 7 26 15,0 8 12-15,3 11-8 16,11 10 19-16,1 9-3 0,4 9 6 15,1 5-20-15,3 5 0 16,4 3-6-16,1 3 9 16,2 13-6-16,-2 8 7 15,-3 5-1-15,-9 2-8 16,-10 4 12-16,-6-1-3 15,-14 0 13-15,-16-5-4 16,-9-4 5-16,0-4-13 16,3-8 6-16,9-5-1 15,13-5-1-15,11-2-8 16,3-1-4-16,13 0-3 15,25-1-21-15,17-1 17 16,13 2-9-16,-6 0 6 16,-9 11 5-16,-14 9-1 0,-13 6 3 15,-8 3-7-15,-12-1 4 16,-6 2 3-16,-6-3 6 15,-22 2 13-15,-12-2 11 16,-11-3-9-16,-10-2 2 16,-2-4-7-16,3-2-6 15,10-3-9-15,14-6-1 16,15-6-1-16,17-1-66 15,13-23-47-15</inkml:trace>
  <inkml:trace contextRef="#ctx0" brushRef="#br0" timeOffset="23331.3344">13052 5584 325 0,'-4'-5'16'16,"3"1"-12"-16,1 3 63 16,0 1-32-16,0 0-35 15,8 2-11-15,6 18 1 16,5 14 6-16,3 10 8 15,0 11 5-15,-2 6-3 0,-6 1 3 16,-4-3-2 0,-4-5 1-16,-6-12-7 0,0-11 2 15,-2-13-3-15,-9-9 0 16,-6-9 14-16,-6-4 8 15,-4-22 4-15,0-13-20 16,4-10 6-16,9-8-11 16,12-2 0-16,2-5-1 15,23-4-14-15,18 2-5 16,11 6-22-16,10 13 17 15,0 20 6-15,-7 15 3 16,-11 12 14-16,-14 6 0 16,-11 15 0-16,-12 5-13 15,-7 6 13-15,-13 1 1 16,-21-3 8-16,-16-4-1 0,-7-6 10 15,-2-6-13-15,10-7 7 16,16-7-5-16,18 0 1 16,15 0-1-16,0 0 0 15,20 0-6-15,19 0-22 16,15 8 19-16,8 14 6 15,1 10 1-15,-8 7-2 16,-5 3 9-16,-7 0-7 16,-4 0-2-16,0-6 10 15,-3-7-4-15,-2-6 8 16,-6-8-9-16,-7-7 18 15,-4-5-10-15,-6-3 5 0,-4 0 1 16,-1-11-7 0,-3-7-14-16,-3-1-24 0,0 2-68 15,-9 7-90-15</inkml:trace>
  <inkml:trace contextRef="#ctx0" brushRef="#br0" timeOffset="24076.377">12035 6534 106 0,'-13'-7'7'0,"5"0"0"16,4 4 31-16,1 0-2 15,0 1-9-15,0-1 1 16,-1 1-1-16,0-1 9 16,1 0 0-16,3 2 4 15,0-1-3-15,5-3 4 16,29-3-26-16,25-5 1 15,28 0-15-15,19 1 0 16,5 2 5-16,-3 2-4 16,-5 0 7-16,-3-1-4 15,-3-2 7-15,0-2-12 16,-1-1 5-16,-1-1 3 0,-1 0 0 15,-5 3 0-15,-8 2-5 16,-10 4-1-16,-14 1 0 16,-11 4-2-16,-12 1 5 15,-8 0-4-15,-12 0-1 16,-5 0 15-16,-6 0-7 15,-3-2 6-15,0 2 4 16,0 0-15-16,0 0 2 16,0 0-1-16,0 0-8 15,0 0-3-15,0 0-8 16,-1 0-12-16,-3-2-14 15,-9 2-21-15,-4-1-28 0,-8-1-89 16</inkml:trace>
  <inkml:trace contextRef="#ctx0" brushRef="#br0" timeOffset="28188.6123">15286 5593 0 0,'-2'-3'9'0,"1"0"12"15,-1 1 1-15,0-3-5 16,2 4-1-16,-3-4-1 16,1 1-4-16,-2-1 10 15,1-2-8-15,-2-1 8 16,0 0-6-16,2 0 2 15,-2 0 2-15,1 0 5 16,1 2-10-16,1 1-5 16,0 2 7-16,0-1-7 0,1 2 7 15,1 0-12-15,-1 0 9 16,1 2-9-16,0 0 5 15,0 0-9-15,0 0-1 16,0 0-2-16,0 8-12 16,4 11 7-16,9 11 4 15,5 6 1-15,4 8 6 16,2 2-1-16,-1-2 4 15,0 1-2-15,-3 0-3 16,-3 2 0-16,-2 3-2 16,-4 2 6-16,-5 4-8 15,-4-3 3-15,0-4-6 0,-2-12-23 16,0-12-11-16,0-13-51 15</inkml:trace>
  <inkml:trace contextRef="#ctx0" brushRef="#br0" timeOffset="30179.7261">15276 5507 104 0,'-2'0'2'15,"0"0"5"-15,2 0 16 16,0 0 7-16,0 0-1 15,0 0-15-15,0 0-7 16,10 0-7-16,5-2 1 16,10 1 17-16,11-1 1 15,12-1-6-15,9 0 0 16,7 0-3-16,9-1-3 0,4-1-1 15,5 0 0-15,9-2-5 16,5-1 11-16,6 0-11 16,0 2 6-16,-1 1-6 15,3 3 5-15,-1-1 2 16,3 3-4-16,2 0 0 15,0 0-4-15,-3 3 6 16,-5 2-5-16,-10 0 4 16,-9-4-5-16,-8 1 5 15,-6-2 0-15,-1 0 7 16,-4 0-7-16,-6 0-5 15,-3 0 5-15,-6-3-5 16,-4-2 4-16,-1 3-3 16,-1-1-2-16,-4 2-3 0,-3-1 4 15,-3 2 4-15,-4 0-4 16,-4 0 0-16,-2 0 0 15,-5 0 0-15,-2 0-2 16,-3 3-1-16,-4-1 3 16,-1 0-3-16,-2-1 6 15,0 0-3-15,-2 0 0 16,2 0 0-16,0 1 0 15,1-2 1-15,-2 1 4 16,1 1-5-16,-2-2 11 16,-2 0-6-16,0 0 4 15,0 0 0-15,0 0-4 0,0 2-5 16,0-1 3-16,0 1-6 15,0 5-4 1,7 6 5-16,0 6-1 0,0 6 1 16,2 4 4-16,-1 1 3 15,-1 0-3-15,1 2-2 16,1 0 0-16,-2 0 1 15,1 2-3-15,-1 0 5 16,1 1-6-16,0 0 5 16,-1-1-2-16,4 0 3 15,-1 0 0-15,6 0-3 16,-2 3 2-16,1-2-4 15,-1-1 5-15,-1-6-6 16,-1-1 5-16,-1-6-6 16,-2 0 8-16,0-3-1 0,-2-3-2 15,0 1-1-15,-2-4 0 16,0-1 0-16,-3-4-4 15,0-1 6-15,0-1-5 16,-2-3 3-16,0 0 0 16,0-2 2-16,0 0 0 15,0 0 2-15,-4 0-2 16,-8 0 11-16,-9 0-6 15,-6 0-3-15,-11 0-1 16,-6 0-4-16,-5 0 5 16,-6 0-1-16,-8 0 0 15,-4-2-3-15,-6 1 0 0,-6 0 1 16,-2 1-5-16,-5 0 7 15,0 0-6-15,5 0 4 16,3 3-1-16,3 4 2 16,6 3-1-16,-3-2-2 15,-1 0 3-15,0-1-6 16,-2-1 9-16,-4-3-10 15,3 3 8-15,3-2-3 16,4 1 4-16,7 1 10 16,4 0-10-16,7-1-4 15,9 1 0-15,7 0 0 16,4 1-2-16,2-1 3 15,-2-2-5-15,-2 0 6 16,-1-2-2-16,-2 0 2 16,-3 1 2-16,0-2-4 0,1 1 0 15,3 0-2-15,4 0 3 16,4 0-5-16,6 0 4 15,3 1-1-15,2-3 2 16,3 3 1-16,-1-1-2 16,0 1-3-16,-4 2 1 15,-4-2-8-15,0 2 8 16,0 0-6-16,1-1 6 15,4 0 2-15,0 0 0 16,2 0 1-16,3-2 2 16,3 0-3-16,0-1 0 15,-2 0-1-15,-2 0 2 0,-4 0-4 16,-3 1-3-16,-2-2 5 15,0 1 0-15,0-1 1 16,6 0 1-16,6 0 0 16,1 0-1-16,7 0 3 15,2 0-3-15,0 0 3 16,0-4-6-16,0-3-1 15,0-5 3-15,0-2-2 16,0-6 2-16,0 0-1 16,0-1-2-16,0 0 2 15,0-2 2-15,0 0-3 16,0-1 2-16,5-1-3 15,-1-3 8-15,-2-2-3 16,0-3 1-16,-2 1-2 16,0-2 0-16,0 0-1 0,-4 1-1 15,-5 4 4-15,1 0-8 16,0 4 7-16,2 5-1 15,-1-1 3-15,0 0 0 16,2-1-3-16,0 0 1 16,1 1-3-16,-2 0 2 15,1 2-3-15,-1 0 4 16,1 4-4-16,0 0 6 15,1 3-3-15,1 3 2 16,-1 1-2-16,1 0 0 16,0 0 0-16,-1 0-1 15,-3-1 0-15,1 0-2 0,-1 0 1 16,0 2 1-16,2-1 1 15,-3 3-1-15,-1 1-24 16,-3 0-41-16,-2 3-55 16,-6-4-103-16</inkml:trace>
  <inkml:trace contextRef="#ctx0" brushRef="#br0" timeOffset="31334.7922">15568 5566 19 0,'-6'-6'10'15,"0"2"31"-15,1 0-7 16,4 0 2-16,0-1 2 15,1 0-11-15,0-2-4 16,0 1-18-16,0-1 17 16,0-1-13-16,0 2 9 15,0-1-5-15,0 1 5 16,0 3 1-16,0 1-5 15,0 2-1-15,0 0-9 0,0 0-4 16,0 0-8 0,0 0 3-16,0 5-10 0,1 9 13 15,6 5 2-15,2 5 2 16,4 2 9-16,5 3-2 15,5 1 6-15,2 2-6 16,1 2 5-16,-1-1-8 16,-4 2 4-16,-2-1-10 15,-3 1 4-15,-2 1 3 16,1-2 2-16,-3-2-2 15,-1 0-5-15,2 3 4 16,-1-2-3-16,-2 2 2 0,2-3-5 16,0-3 6-1,-3-3-6-15,-1-4 15 0,-2-1-12 16,1-2-2-16,-3-3 2 15,1-3-3-15,-2-2 0 16,-1-2 6-16,2-3-11 16,-2-1 9-16,1 2-4 15,-2 0 3-15,2 0 0 16,-1 3-3-16,1 1 1 15,1 0-2-15,-1-2 3 16,2 1-6-16,-1-3 7 16,0 1-6-16,-1-2 6 15,3 0 1-15,-3 1-1 16,1 0-3-16,-1 2 0 15,1-3 1-15,-1 1-4 0,-1-2 6 16,0-1-6-16,-2-1 3 16,0-1 0-16,0 1 1 15,0-1 2-15,2 3-3 16,0 2 1-16,1 0-3 15,1 3 4-15,0-1-5 16,-1-1 4-16,0 0-3 16,-1-3 4-16,0-2 1 15,-2-2-3-15,0 0 1 16,0-1-1-16,0 0 3 15,0 0 0-15,0 0-1 16,0 0 3-16,0 0-4 0,-3 0 3 16,-4 0-1-1,-3 0 3-15,0 0-2 0,-2 0-4 16,2 0 1-16,-2 0-1 15,-2-4-18-15,-3-5-61 16,-6-1-57-16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  <inkml:channel name="T" type="integer" max="2.14748E9" units="dev"/>
        </inkml:traceFormat>
        <inkml:channelProperties>
          <inkml:channelProperty channel="X" name="resolution" value="1516.99072" units="1/cm"/>
          <inkml:channelProperty channel="Y" name="resolution" value="2427.18506" units="1/cm"/>
          <inkml:channelProperty channel="F" name="resolution" value="2.84167" units="1/cm"/>
          <inkml:channelProperty channel="T" name="resolution" value="1" units="1/dev"/>
        </inkml:channelProperties>
      </inkml:inkSource>
      <inkml:timestamp xml:id="ts0" timeString="2017-05-05T13:01:36.94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15555 6941 30 0,'2'0'32'15,"-1"-1"-21"-15,0 1 37 0,-1 0-17 16,0-2-14 0,0 2-4-16,0 0 7 0,0 0-7 15,0 0-8-15,2 0-1 16,-1 0 0-16,0 0 9 15,-1 0-4-15,2 0 8 16,-2 0-12-16,1 0 3 16,-1 0 3-16,0 0-4 15,0 0-3-15,0 0 10 16,-1 0-6-16,-9 0-6 15,-11 0-1-15,-5 2 2 16,-5 1-1-16,-2 0-2 0,2-1 6 16,2-1-5-1,2 1 0-15,4 0-2 0,5-2 4 16,6 1-6-16,5-1 8 15,5 2-11-15,2-2 5 16,0 0 1-16,0 0 3 16,0 0-3-16,0 3-1 15,0 2-5-15,0 6 6 16,1 4-1-16,0 5 1 15,1 1 0-15,-2 0 5 16,0 3-2-16,0-1 6 16,0-1-8-16,0-2-1 15,0-4 0-15,0-5 4 16,0-5-8-16,0-4 7 15,0-2-3-15,0 0 0 16,9 0 22-16,5-11-6 0,4-2-13 16,1-1-1-16,3 0-1 15,-2 4-2-15,-1 2-1 16,1 6 0-16,-3 2-4 15,1 2 5-15,-3 11 0 16,-2 4 1-16,-3 1 1 16,-1 3 0-16,-7-1 4 15,-2 1-4-15,0-2 6 16,-6-1-6-16,-10-3 4 15,-7 0-3-15,-2-4-2 16,-5-1-4-16,2-4-18 0,6-3-21 16,7-3-39-1,7 0-42-15</inkml:trace>
  <inkml:trace contextRef="#ctx0" brushRef="#br0" timeOffset="310.0178">15731 6959 171 0,'1'0'8'0,"1"0"5"16,-2 0 42-16,3 8-33 15,-2 8-20-15,0 9 37 16,1 3-23-16,-2-1-4 16,0 2-1-16,0-3-1 0,0 0-4 15,0-2-2-15,0-3-6 16,0-2 4-16,-3-6-2 15,1-2 0-15,0-5-12 16,2-4-17-16,0-2-28 16,0 0-15-16,7-5-16 15</inkml:trace>
  <inkml:trace contextRef="#ctx0" brushRef="#br0" timeOffset="690.0395">15931 6983 35 0,'0'-1'131'0,"0"1"-116"15,0 0 19-15,0-2 16 16,7-1-25-16,10-1-25 15,3 1-1-15,1 3 1 16,-4 0-1-16,-1 0 1 16,-7 3-3-16,-3 11 6 15,-6 5 19-15,0 6 0 16,-6 4 3-16,-12 1-2 0,-2-2-2 15,-2 0-9-15,5-6-2 16,7-1-6-16,7-4 1 16,3-4-7-16,10 0 4 15,16-3 12-15,10-4-4 16,9-2 2-16,4-4-10 15,0 0-2-15,-7-3-4 16,-8-6-28-16,-11-2-25 16,-6-2-97-16</inkml:trace>
  <inkml:trace contextRef="#ctx0" brushRef="#br0" timeOffset="9629.5508">11269 7500 26 0,'7'-2'30'0,"-1"1"-25"15,-1-1 9-15,-1 1 0 16,-1 1 2-16,-1 0 2 15,-1-2-1-15,0 2 6 16,0-3-2-16,0 1-2 0,0-1-8 16,1 0 8-16,-1-1-15 15,-1 0 4-15,0-1 1 16,0 1 2-16,0-2 0 15,-8 1-10-15,-4-1-1 16,-3 0 4-16,-3 3-4 16,-1 1 0-16,3 2 0 15,0 0 3-15,5 0-3 16,2 0 0-16,-2 9-3 15,4 2-1-15,2 1-1 16,1 4 4-16,3 2 2 16,1 0-4-16,0 0 3 0,0-4-1 15,7-2-3 1,5-3-2-16,2-3 3 0,1-5 3 15,2-1-1-15,1 0-5 16,-2-7 6-16,0-10-1 16,-1-3-1-16,-4-5 4 15,0-2 5-15,-5-2-1 16,-2 4 2-16,0 4 7 15,-3 6-7-15,1 8 18 16,-2 5-15-16,0 2 2 16,2 2-13-16,1 17-13 15,2 8 13-15,2 10 9 16,2 4-6-16,1 2-2 15,-2-2-2-15,-4 0 5 16,-4-2-6-16,0-2 4 0,0 1-4 16,-14-1-7-16,-10-2 8 15,-7-3-3-15,-5-6 0 16,-2-6 0-16,2-8-4 15,5-8-6-15,7-4-15 16,10-4-16-16,4-17-41 16,10-8-46-16</inkml:trace>
  <inkml:trace contextRef="#ctx0" brushRef="#br0" timeOffset="10004.5722">11513 7433 149 0,'0'0'17'0,"1"0"-17"0,2 0 0 16,1 12 7-16,3 6 18 15,2 3-20-15,1 3 1 16,1 1 2-16,-2 1-7 15,0-2 2-15,-2-4-1 16,-3-5-3-16,-1-4 3 16,-3-6 5-16,0-3-5 15,0-2 3-15,0 0 28 16,0-12 6-16,0-10-27 15,0-7-8-15,0-4 16 16,0 0-5-16,8 1 2 0,0 3-8 16,0 3-4-16,4 5-5 15,2 4-9-15,4 1-1 16,4 5-11-16,4 3-18 15,3 5-27-15,-1 3-18 16,-3 0-23-16</inkml:trace>
  <inkml:trace contextRef="#ctx0" brushRef="#br0" timeOffset="10396.5947">11846 7471 39 0,'0'0'152'16,"0"0"-152"-16,0 3 0 0,0 4 5 15,0 1 10-15,0 5-4 16,2 1 5-16,4 1-11 16,2-1-1-16,3-2-4 15,2-4 0-15,-2-4-4 16,2-4-18-16,-6 0 22 15,0-5-10-15,-3-9 8 16,-3-6-9-16,1-8-5 16,1-6 15-16,-2-3 1 15,3-1 0-15,-1 8 3 16,2 11 25-16,-3 9-3 15,1 8 2-15,0 2-19 16,0 2-8-16,2 12 0 0,2 4 15 16,2 6 4-16,2 0-12 15,1 0-4-15,3 1 0 16,4-6-3-16,3-2 0 15,1-6-4-15,2-8-40 16,2-3-36-16</inkml:trace>
  <inkml:trace contextRef="#ctx0" brushRef="#br0" timeOffset="10838.62">12129 7141 13 0,'-1'33'100'16,"1"4"-40"-16,0 4-2 15,6 0-35-15,5-1-13 16,-1-1-9-16,1-2 2 15,-3-5 0-15,-1-8-2 16,-2-8 2-16,-3-8-2 16,-2-8 1-16,0 0 2 15,2-2 2-15,2-17-6 16,9-6-7-16,6-6 3 15,6 3-4-15,1 3 4 16,1 11-1-16,-7 8-4 0,-4 6 7 16,-2 3-10-16,-3 16 6 15,-4 4 6-15,-2 2 20 16,-5-1-10-16,0 0 5 15,-1-4-1-15,-13-2 1 16,-6-1 8-16,-4-4-7 16,0-3-5-16,2-5-9 15,4-5-4-15,5 0-27 16,7-7-23-16,6-14-105 15</inkml:trace>
  <inkml:trace contextRef="#ctx0" brushRef="#br0" timeOffset="11384.6512">12955 7015 128 0,'-5'-3'13'16,"4"1"11"-16,1 2 34 15,0 0-17-15,0 0-18 16,0 0-16-16,-1 7-4 15,-6 13 2-15,-5 12 18 16,-3 13-1-16,-2 11-15 16,-1 9 9-16,-4 5-15 15,-1 6 6-15,-4-3-1 16,-3-5-1-16,1-5-3 0,-3-9-1 15,2-10-1-15,6-8 2 16,5-9-4-16,7-10 6 16,6-9-8-16,4-6 8 15,2-2-8-15,0-5-12 16,15-14-82-16,15-11-142 15</inkml:trace>
  <inkml:trace contextRef="#ctx0" brushRef="#br0" timeOffset="12794.7318">13282 7312 83 0,'-3'-8'23'16,"0"0"-17"-16,-3 1 28 16,0 4 1-16,-3 0-13 15,-3 3-10-15,-2 0 4 16,-4 8 14-16,0 8-19 0,-2 1 5 15,1 4-3-15,1-2-10 16,2 2 2-16,1-2-5 16,6-1 0-16,3-2 0 15,6-3-3-15,0-1-2 16,3-9-14-16,14-3-6 15,5 0 23-15,5-15-8 16,2-5-2-16,-3-2 12 16,-4-2-11-16,-3 0 11 15,-4 2-1-15,-3 4 1 16,-4 4 1-16,-3 5 15 15,-3 5 8-15,-1 4 2 16,1 0 2-16,-2 0-18 0,0 5-10 16,0 12-8-1,3 7 8-15,-2 9 6 0,0 3 2 16,1-1-8-16,-2 2 8 15,0-3-4-15,-4-1 0 16,-9-4-2-16,-6-2 2 16,-4-5-3-16,-7-3 1 15,-2-6-4-15,0-5-15 16,1-8-26-16,1 0-35 15,6 0-50-15</inkml:trace>
  <inkml:trace contextRef="#ctx0" brushRef="#br0" timeOffset="13162.7529">13479 7283 250 0,'0'0'0'15,"0"5"6"-15,0 12 2 16,0 7 30-16,0 2-34 16,0 1 5-16,0 0-8 15,0-3 5-15,0-3-5 16,0-4 4-16,0-6-3 15,0-4-1-15,0-4 1 16,0-3-1-16,0 0 12 0,0-2 4 16,0-11 15-1,0-6-28-15,6-8 3 0,2-3 4 16,6-5-7-16,2 0-3 15,2 1 2-15,3 4-6 16,1 7-7-16,1 8-2 16,-3 7-22-16,4 6-16 15,-4 2-62-15,-4 2-29 16</inkml:trace>
  <inkml:trace contextRef="#ctx0" brushRef="#br0" timeOffset="13633.7798">13703 7333 96 0,'0'1'102'0,"0"14"-102"16,0 4 0-16,0 4 30 15,0 1-10-15,0 1-4 16,0-4-2-16,0-3-5 15,1-5-8-15,5-7 1 16,5-4-1-16,1-2 12 0,6-5-5 16,3-9-8-1,0-7 0-15,-3-1 0 0,-4-2 0 16,-5 3 5-16,-3 4 0 15,-3 4 27-15,-1 6-1 16,-2 6 13-16,0 1-26 16,0 0-18-16,0 11-11 15,0 9 2-15,3 6 9 16,4 3 0-16,4-2 0 15,5-6 2-15,-2-2-5 16,4-8 2-16,0-5-3 16,-2-6-15-16,1-2-12 0,0-14-37 15,-3-7-56-15,0-6 2 16</inkml:trace>
  <inkml:trace contextRef="#ctx0" brushRef="#br0" timeOffset="14002.8009">14017 7065 147 0,'2'-2'6'15,"0"2"40"-15,1 9-34 16,0 17 4-16,2 12 32 16,1 9-18-16,0 5-13 15,0 1-5-15,-1-4-2 16,2-2-10-16,-5-6 3 15,-2-6-1-15,0-8-2 16,-2-12 0-16,-5-9 0 0,0-6 3 16,3-6 9-1,0-17-4-15,4-11-8 0,5-5-1 16,21-4-21-16,9 7 3 15,4 11-8-15,-3 14 11 16,-4 11 9-16,-8 9 5 16,-8 15-2-16,-7 7 4 15,-6 1 9-15,-3 1-9 16,-5-2 19-16,-14-1-15 15,-5-6 7-15,-4-4-9 16,1-5 3-16,2-5-5 16,9-6-42-16,5-4-75 0</inkml:trace>
  <inkml:trace contextRef="#ctx0" brushRef="#br0" timeOffset="14362.8215">14449 7273 251 0,'-8'0'13'16,"2"0"-5"-16,5 0 59 15,1 0-31-15,0 0-32 16,5 0 4-16,14 0-7 15,10 0 5-15,6 0-1 16,1 0 3-16,-8 0-8 0,-11 3-3 16,-10 7 2-1,-7 8-9-15,-3 9 10 0,-21 5 14 16,-5 4 11-16,-3 1-17 15,5-3 2-15,10-6-3 16,13-4-6-16,4-8-1 16,22-4 1-16,13-6 9 15,10-6-2-15,5 0-8 16,-2-13-14-16,-3-5-30 15,-8 1-88-15,-8-4-70 16</inkml:trace>
  <inkml:trace contextRef="#ctx0" brushRef="#br0" timeOffset="25866.4795">11807 8612 19 0,'-10'-3'4'0,"1"-1"-1"16,1 0 18-16,-1 2-6 15,-1-1-2-15,1 0 6 16,-1 0 11-16,0 1-8 0,0-3 5 16,1 0 4-16,0-3-4 15,-1 1-1-15,1-3-3 16,0 2 5-16,4 0-9 15,0 3 13-15,3 2-13 16,0 3 4-16,1 0-8 16,1 0-15-16,-1 6-11 15,0 15 9-15,-2 13 2 16,2 4 0-16,1 2 5 15,0 0-2-15,0-7 2 16,0-3-5-16,0-4 0 16,0-5-16-16,-2-3-59 15,-9-12-111-15</inkml:trace>
  <inkml:trace contextRef="#ctx0" brushRef="#br0" timeOffset="26070.4912">11652 8306 327 0,'0'-6'8'0,"0"4"36"15,0 1 4-15,0 0-35 16,0 1-13-16,2 0-17 15,0 10-59-15,6 12 19 16,2 7-77-16</inkml:trace>
  <inkml:trace contextRef="#ctx0" brushRef="#br0" timeOffset="26459.5134">11924 8591 179 0,'-3'4'97'0,"-3"10"-97"16,1 7 0-16,-1 5 21 16,2 2-16-16,4 2-5 15,0-3 1-15,0-1-1 16,0-7 0-16,0-8-8 15,1-4-3-15,2-7 9 0,-1-1 2 16,5-15 19-16,4-9-17 16,1-7 0-16,5-3-3 15,3-3 2-15,2 3 3 16,2 9-4-16,-3 6-1 15,-6 14-1-15,-3 6-5 16,-4 5 2-16,-2 16 5 16,1 9 25-16,0 5-9 15,0 1-3-15,-1-1-1 16,3-3-9-16,0-5-3 15,-1-3-6-15,3-8-53 16,3-8-74-16</inkml:trace>
  <inkml:trace contextRef="#ctx0" brushRef="#br0" timeOffset="26640.5238">12310 8516 292 0,'0'0'6'15,"0"11"-6"-15,1 10 47 16,3 10-14-16,2 5-20 15,1 4 0-15,1-3-10 16,1-4 0-16,-4-8-3 16,1-7-30-16,-4-8-95 15</inkml:trace>
  <inkml:trace contextRef="#ctx0" brushRef="#br0" timeOffset="26814.5337">12361 8434 16 0,'0'-2'349'15,"0"2"-349"-15,0 0-4 16,0 6 2-16,0 7 2 16,0 1 0-16,4 1-4 15,1-1-89-15,-1-7-96 16</inkml:trace>
  <inkml:trace contextRef="#ctx0" brushRef="#br0" timeOffset="27104.5503">12522 8234 357 0,'0'-3'3'0,"0"3"23"16,0 0 44-16,0 0-47 15,0 0-23-15,0 11-10 16,2 13-2-16,5 10 12 16,5 13 6-16,2 4-1 15,5 5-5-15,2 1 1 16,-1 0-1-16,1 0 5 15,-5-5-10-15,-4-8 3 0,-4-12-18 16,-6-9-18-16,-2-7-21 16,-8-8-69-16</inkml:trace>
  <inkml:trace contextRef="#ctx0" brushRef="#br0" timeOffset="27329.5632">12500 8516 274 0,'27'-7'14'0,"5"2"-12"16,4-3 62-16,3 1-10 15,1 1-26-15,3 0-14 16,-1-1-12-16,-1 2-4 15,-4-1-13-15,-8 2-66 16,-4-2-135-16</inkml:trace>
  <inkml:trace contextRef="#ctx0" brushRef="#br0" timeOffset="27705.5847">12925 8392 319 0,'0'0'0'15,"0"12"-35"-15,2 13 35 16,7 6 20-16,4 6-8 15,1 0-10-15,-1 0 4 16,-1-1-5-16,-4-2-1 16,-4-7 1-16,-2-8-1 15,-2-8-4-15,0-8 4 16,0-3 3-16,0-6 43 15,-6-14-18-15,0-10-18 16,4-5 7-16,2-3-2 0,1 1-13 16,15 3 2-16,8 5-4 15,8 6-9-15,7 8-33 16,9 10-9-16,1 5-34 15,-1 3-37-15,-6 11-15 16</inkml:trace>
  <inkml:trace contextRef="#ctx0" brushRef="#br0" timeOffset="28103.6075">13500 8529 220 0,'-18'0'44'0,"-13"0"-24"16,-6 0 61-16,-1 1-34 15,5 9-12-15,8 3-25 16,9 6-8-16,7 4-1 15,6-1 1-15,3 3-2 0,6-6-13 16,12-6 3-16,4-7-6 16,3-6 9-16,-1-3-13 15,0-16 15-15,-3-9-10 16,-3-9 2-16,-4-8-4 15,-5-3 12-15,-3-5 3 16,-5-2-6-16,-1-1 8 16,0 2 4-16,-7 9 20 15,-4 12 13-15,3 13-21 16,2 12 24-16,1 8-9 15,2 6-31-15,-3 22-18 16,1 15 18-16,5 10 2 0,0 8 6 16,2 1-5-16,10 0-4 15,4-2 2-15,0-2 2 16,3-6 1-16,3-7-4 15,3-11-18-15,2-11-50 16,3-10-57-16</inkml:trace>
  <inkml:trace contextRef="#ctx0" brushRef="#br0" timeOffset="44435.5416">11628 9453 52 0,'-4'-2'10'15,"4"-1"15"-15,-2-2 20 16,0 2 2-16,-1-3-34 0,1-1 19 15,-1 2-2 1,1-1-12-16,0 0 8 0,-1 0-8 16,1-1 0-16,-2 4-4 15,2 0-2-15,1 1-2 16,-1 0 5-16,2 2-8 15,0 0-6-15,0 0-1 16,0 0-7-16,0 0 2 16,0 12-8-16,0 7 12 15,3 11 2-15,4 4 1 16,1 7 1-16,2 2-3 15,3 0 0-15,1-1 0 16,1-3-1-16,-1-3 1 16,-4-2-2-16,0-3-15 0,-4-3-14 15,-5-5-17-15,-1-5-16 16,0-9 0-16,0-3 4 15,-2-6-23-15</inkml:trace>
  <inkml:trace contextRef="#ctx0" brushRef="#br0" timeOffset="44863.5661">12015 9343 145 0,'2'-5'56'16,"-2"5"-56"-16,0 0 1 0,-11 11 2 15,-8 9 30 1,-3 3-14-16,-3 5-11 0,-5 0 7 16,-2 1-7-16,-4 1 8 15,-2-3-4-15,-4-1-8 16,0-4 1-16,1-4-4 15,6-4-1-15,8-4 2 16,13-3-5-16,8-5 5 16,6-2-4-16,0 0 1 15,8 0 0-15,11-4-3 16,11-5 4-16,4-3 0 15,2 5 4-15,0 4-3 16,-3 3 1-16,-2 7 0 16,-1 16 0-16,-1 5 12 0,1 6-4 15,-1 3-1-15,1 0-1 16,-1-2-8-16,-2-1 1 15,-1-6 3-15,-2-5-7 16,-7-9 3-16,-3-6-20 16,-1-7-41-16,1-1-60 15</inkml:trace>
  <inkml:trace contextRef="#ctx0" brushRef="#br0" timeOffset="45667.6121">12106 9631 77 0,'0'-2'0'15,"0"1"-41"-15,2 1 41 16,5 0 3-16,2 0 3 16,-4 0-3-16,0 0-3 15,-1 0 0-15,-4 1 0 16,2 2 23-16,-2-2 2 15,1 0 2-15,0-1-5 16,0 0 8-16,1 0-3 16,-2 0 0-16,4 0-2 0,1 0-10 15,4 0 4-15,2 0-6 16,2 0-2-16,-1 0-11 15,-2-2 8-15,-2-1-5 16,-1 2 5-16,-2-1-5 16,-1 1-3-16,-1-1 3 15,-1 1-2-15,5-1 0 16,1-2 2-16,2-3-6 15,4 2 3-15,1-1 0 16,-3 3 2-16,-3 3 1 16,-2-2-3-16,-3 2 0 15,-4 0-3-15,0 0 7 16,0-1-8-16,0 1 8 0,0 0-3 15,0 0 0 1,0 0 5-16,0 0-4 0,0 0 0 16,0 0-2-16,0 0-2 15,0 0 1-15,0 0-1 16,0 0-1-16,0 0 1 15,0 0 2-15,0 0 2 16,0 0 2-16,0 0-4 16,0 0 0-16,0 0-3 15,0 0 6-15,0 0-7 16,0 0 5-16,0 0-3 15,0 0 4-15,0 0-4 16,0 0 2-16,0 0-4 16,0 0 1-16,0 0-5 0,0 0 3 15,0 0-6-15,0 0 11 16,0 0-6-16,0 0 6 15,0 0 1-15,0 0 3 16,0 0-4-16,0 0 0 16,0 0-1-16,0-2-15 15,0 2-9-15,0 0-51 16,0 0-42-16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  <inkml:channel name="T" type="integer" max="2.14748E9" units="dev"/>
        </inkml:traceFormat>
        <inkml:channelProperties>
          <inkml:channelProperty channel="X" name="resolution" value="1516.99072" units="1/cm"/>
          <inkml:channelProperty channel="Y" name="resolution" value="2427.18506" units="1/cm"/>
          <inkml:channelProperty channel="F" name="resolution" value="2.84167" units="1/cm"/>
          <inkml:channelProperty channel="T" name="resolution" value="1" units="1/dev"/>
        </inkml:channelProperties>
      </inkml:inkSource>
      <inkml:timestamp xml:id="ts0" timeString="2017-05-05T14:31:44.45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10812 9389 405 0,'0'0'0'15,"0"0"-1"-15,0 0-17 16,2 0 18-16,-2 0 0 15,0 0-3-15,0 0 3 0,0 0-7 16,3 0-5 0,1 0-7-16,3 0 8 0,2 0 5 15,0 2-4-15,0-2 9 16,-2 3-7-16,-1-3 4 15,-3 2 5-15,-1-1-4 16,0-1 5-16,-2 0-2 16,0 0 0-16,0 0-35 15,-11 0-10-15,-8 0-28 16,-2 0 14-16</inkml:trace>
  <inkml:trace contextRef="#ctx0" brushRef="#br0" timeOffset="4138.2367">12142 9624 13 0,'0'0'26'16,"0"0"1"-16,0 0 6 15,0 0-8-15,0 0 1 16,0-1-5-16,0 1-1 15,0 0-7-15,0 0-6 16,0 0 2-16,0 0-7 16,0 0-2-16,-2 0-4 15,-2 0 4-15,2 0-7 16,-1 1 0-16,0 0-1 15,1 0 1-15,0-1 2 16,2 0-6-16,0 0 9 0,0 0-7 16,0 2 6-16,0-2-5 15,0 0 6-15,7 3 2 16,0-2 2-16,3 1-2 15,3-1 1-15,1-1 0 16,3 0 2-16,0 0 3 16,0 0-6-16,0 0 8 15,0-3 0-15,-1-1-1 16,0 1-6-16,-4-1 1 15,0 1-2-15,-1-1 0 16,-3 3-2-16,-1-1 5 16,-1-1-6-16,-2 1 7 0,-1-1-2 15,0 0 9 1,-1-2 4-16,-1 0-4 15,1-3-9-15,-2 2 7 0,0-2-7 16,0 1-1-16,0 2 0 16,0-2 4-16,0 2-5 15,0 0 7-15,0 2-3 16,0-2-4-16,0 2 0 15,0 0 1-15,0 0-4 16,0-1 6-16,0 1-4 16,0-3 3-16,-1 2 1 15,-2-2 6-15,-4 1 4 16,0 1 5-16,-3 1-13 15,-3 1-4-15,-1 2 1 16,-1 0-4-16,-1 0 1 0,-1 0 0 16,-2 9 2-16,-1 4 0 15,-1 3 0-15,0 3-1 16,3 0 1-16,2 4 2 15,4-2-6-15,3-1 6 16,5 1-6-16,1 0 3 16,3-1 0-16,0 0 3 15,5-3 0-15,8 1 2 16,4 0-1-16,3-3 1 15,7 1-4-15,2-3 6 16,5-1-7-16,4-4 5 16,0-1-5-16,-4-5 0 0,-4-2-13 15,-5-1-26 1,-4-14-30-16,0-3-24 0</inkml:trace>
  <inkml:trace contextRef="#ctx0" brushRef="#br0" timeOffset="4618.2642">12634 9565 101 0,'-11'-9'1'0,"3"-1"9"16,1 3 29-16,1-1 6 0,1 2-7 16,5 1 18-16,-2 2-20 15,2 1-13-15,0 2-8 16,0 0-12-16,0 0-3 15,11 10-8-15,8 9 3 16,5 8 10-16,1 3-4 16,-4 2 6-16,-6-2-6 15,-5 0 0-15,-7-2-1 16,-1-4 0-16,-2-2-6 15,0-6 3-15,0-6-5 16,0-4 8-16,0-3-2 16,0-3 2-16,0 0 0 15,3-3 0-15,4-16 0 16,3-10 4-16,4-7-5 0,3-4 2 15,0-2 8-15,3 2-7 16,-2 7 1-16,3 5 1 16,2 6-4-16,2 5-1 15,0 6-18-15,4 4-13 16,-1 6-77-16,-5 1 38 15,-3 6-5-15</inkml:trace>
  <inkml:trace contextRef="#ctx0" brushRef="#br0" timeOffset="5601.3204">13103 9635 114 0,'4'-7'55'0,"-4"2"-45"16,0 5 34-16,0 0-23 15,0 5-21-15,0 11 0 16,0 7 7-16,0 0-1 16,0 0-3-16,0 1-2 15,0-7 2-15,5-3-6 16,0-4 6-16,0-7-6 15,1-3-2-15,3 0-3 16,4-16 8-16,3-4 1 16,4-7-1-16,-1-2 0 0,5-3-1 15,2-2 1 1,-1 3-3-16,-2 8 6 0,-7 10 0 15,-7 8 0-15,-6 5 7 16,-2 0-10-16,1 9 3 16,1 8 6-16,-1 4 16 15,3 3-4-15,1 2-18 16,7-1 6-16,6-2-8 15,8-3 8-15,8-9-4 16,10-7 1-16,7-4-6 16,1-7-35-16,-2-12-2 15,-6-8 2-15,-10-3 11 16,-8-4 10-16,-7 1 12 15,-8 5 2-15,-4 9 4 16,-4 10 13-16,-4 7 1 0,0 2-18 16,0 6-16-16,0 11 8 15,0 4 8-15,0-1-2 16,0-5 2-16,0-3 0 15,5-9 1-15,8-3 24 16,3-1-1-16,2-17-7 16,1-1-1-16,-2-7-12 15,-5-1 13-15,-3-1-14 16,-6 2 9-16,-3 6-7 15,0 5 23-15,-2 4-12 16,-8 7 8-16,-8 4-14 16,-5 9-10-16,-6 15-1 0,-4 10-1 15,4 5-2 1,4 4 1-16,11-3 3 0,12-2 0 15,2-2 0-15,14-6-2 16,11-8 2-16,9-6-1 16,3-8 4-16,7-8-5 15,3-1 4-15,0-19-4 16,0-9-5-16,0-9 5 15,3-11-4-15,1-10-1 16,0-8-17-16,-6-3 14 16,-11 1 7-16,-10-1 3 15,-10 1 1-15,-8 9 10 16,-6 14-2-16,0 21 9 15,0 13 4-15,0 12-15 16,-2 1-7-16,-5 20-12 16,-4 14 9-16,-2 9-2 0,0 8 8 15,2 5-4-15,4 7 2 16,7 7 4-16,0 2-2 15,9-1-3-15,16-3 0 16,6-9 0-16,9-8-1 16,10-7-22-16,7-12-60 15,1-17-151-15</inkml:trace>
  <inkml:trace contextRef="#ctx0" brushRef="#br0" timeOffset="6892.3942">11928 10718 186 0,'1'-12'12'0,"-1"2"35"15,2 2 28-15,-2 1-50 16,0 1 5-16,0 3 0 16,0 2 5-16,0 1-16 15,0 0-14-15,0 0-5 16,0 10-8-16,0 6 7 15,0 7 2-15,0 6 6 16,0-1-7-16,2 3 10 16,1-1-9-16,3-3 0 15,3 0-2-15,-1-6 0 16,1-5-7-16,-1-8-28 0,-1-8-25 15,4 0-69-15,-3-21-9 16</inkml:trace>
  <inkml:trace contextRef="#ctx0" brushRef="#br0" timeOffset="7080.405">11938 10421 255 0,'0'-5'17'0,"0"0"30"16,0 3-5-16,0 0-18 15,0 1-23-15,0 1-1 16,0-1-11-16,8 1-25 0,7 0-39 16,7 0-37-1,-1 7-39-15</inkml:trace>
  <inkml:trace contextRef="#ctx0" brushRef="#br0" timeOffset="7431.4251">12249 10803 61 0,'11'20'14'16,"-5"1"19"-16,-2-5-9 16,-4-3-9-16,0-6-9 15,0-2-1-15,0-4 12 16,2-1-10-16,-2 0 14 0,4-4-7 15,3-11-14-15,5-6-21 16,7-6 0-16,5-4 8 16,6 2 10-16,1 3 3 15,-2 5 4-15,-3 10 8 16,-6 7-3-16,-5 4 5 15,-3 4-7-15,-2 13 12 16,0 6 11-16,-2 5 8 16,1 3-10-16,-2 3-16 15,-2 1-3-15,1-2-9 16,-3-3 0-16,4-3-10 15,-1-5-60-15,6-7-47 16</inkml:trace>
  <inkml:trace contextRef="#ctx0" brushRef="#br0" timeOffset="7612.4354">12859 10793 227 0,'0'0'53'16,"0"0"-46"-16,0 10-3 15,0 7 9-15,0 4 17 16,0 3-24-16,0 1 0 15,0 1 8-15,0-2-11 16,0-2-3-16,0-2-30 16,0-7-99-16</inkml:trace>
  <inkml:trace contextRef="#ctx0" brushRef="#br0" timeOffset="7785.4453">12840 10619 318 0,'-6'-12'5'0,"3"4"19"15,2 3 10-15,0 2-34 16,1 1-2-16,0 2 2 16,0-2-25-16,0 2-31 15,0 0-84-15</inkml:trace>
  <inkml:trace contextRef="#ctx0" brushRef="#br0" timeOffset="8018.4586">13111 10477 207 0,'0'-6'69'0,"0"5"-11"16,0 1-29-16,0 4-29 16,-4 18 0-16,1 11 5 15,1 8 21-15,0 6-3 16,2 2 6-16,0 2-13 15,0-2-14-15,2-4-2 16,5-7 0-16,-2-10-35 16,2-10-64-16,-1-8-48 15,1-10-36-15</inkml:trace>
  <inkml:trace contextRef="#ctx0" brushRef="#br0" timeOffset="8189.4684">13059 10712 169 0,'6'-21'101'0,"15"2"-63"15,7 4 17-15,2 3-31 16,3 4-6-16,4 4-12 16,1 3 2-16,5 1-7 15,3 0-2-15,0 0-48 16,1 0-137-16</inkml:trace>
  <inkml:trace contextRef="#ctx0" brushRef="#br0" timeOffset="8646.4946">12026 11189 150 0,'3'-4'13'0,"21"-1"-11"15,16 0-2-15,18 0 19 16,19 0 1-16,21 2 10 16,16 0 10-16,16-1 4 15,6 1-23-15,3-3 0 16,-3-1-10-16,-12-3-7 15,-9 3-1-15,-19 4 0 16,-19 3-6-16,-22 0-2 0,-23 0-14 16,-16 0-13-1,-14 0-57-15,-2 0-19 0</inkml:trace>
  <inkml:trace contextRef="#ctx0" brushRef="#br0" timeOffset="8908.5095">12390 11325 7 0,'-6'8'31'16,"6"-4"-27"-16,0-1 40 15,15-3 16-15,17 0 8 16,20-7-7-16,22-4-24 0,21-5-7 15,12-1-15-15,10 1 7 16,-4 0-8-16,-9 5 3 16,-9 5 2-16,-17 1-13 15,-13 3-6-15,-14 1-1 16,-12 0-30-16,-5 1-78 15,-6 0-95-15</inkml:trace>
  <inkml:trace contextRef="#ctx0" brushRef="#br1" timeOffset="20653.1813">13996 10514 1 0,'0'3'25'0,"2"-1"-10"0,-2 1 32 15,0-3-16-15,0 2-13 16,0-2-10-16,0 1 5 15,0-1-6-15,0 2 13 16,0-1-6-16,-2 0 1 16,0-1-2-16,-1 1 3 15,-4-1-11-15,-3 0-4 16,-6 0-1-16,-5 0 2 15,-6 0-4-15,-4-2 4 16,0-1-2-16,-3 0 0 16,-1 0 3-16,0 1-2 15,-4 2 2-15,-4-3 0 16,-5 1-3-16,-6-1 7 0,-1 1-5 15,-5-1 5-15,0 0-6 16,-1 3 8-16,6-1-6 16,8 1 9-16,7 0-5 15,3 0-4-15,2 0 1 16,-2 0-4-16,-5 0 8 15,-5 0-8-15,-6 0 8 16,-4 0-7-16,-2 0 5 16,3 0 5-16,4 1-4 15,6 2-5-15,9 0-1 16,6-1-2-16,10 1 5 15,-1 2-8-15,3-2 8 0,-1 2-6 16,-1 0 4 0,-3 0 2-16,-1 0-3 0,-1-1-1 15,1 1 0-15,4-1 2 16,2 0-5-16,0-1 5 15,4-1-6-15,-1 1 7 16,-1-1-3-16,0-1 2 16,-4 1 0-16,-4 0-2 15,-3-1 1-15,-4-1-3 16,-1 0 4-16,0 0-5 15,4 0 4-15,2 0-3 16,6 0 4-16,4 0 4 16,0 2 0-16,-3 2-5 15,-4 3-1-15,-5 1 3 16,-7 5-6-16,-5-1 7 0,-4 2-8 15,-1-1 7-15,4 2-3 16,3 0 0-16,4 1 2 16,3 1-2-16,0 3 3 15,-2 4-6-15,-1 0 8 16,-1 5-8-16,-2 0 8 15,2 0-8-15,5-1 6 16,2-1 0-16,4 2-3 16,3 0 0-16,1 2-2 15,3-2 1-15,4 2-1 16,3 2 2-16,4-2-2 15,3 4 1-15,4-2 1 0,0 1 0 16,13-1 0-16,8-1 0 16,8-1 0-16,6-1 5 15,5-3-4-15,4 0-1 16,1-3 5-16,-2-2-7 15,-1-1 4-15,3-2 1 16,0-3 0-16,5-4-3 16,7-1 1-16,6-6 1 15,4-1-3-15,5-4 4 16,2 0-3-16,1 0 4 15,0 0 0-15,-2 0 1 16,-3 0 0-16,-2 0-2 16,-7 0-3-16,-6 0 1 0,-1-4 2 15,1-1-5 1,8-5 5-16,6 0-4 0,6-4 3 15,9 1 1-15,5 0 0 16,3 0 0-16,-2-1 8 16,-7 0-7-16,-10 0 1 15,-4-3-4-15,-1-2 3 16,7 2-1-16,5-1-3 15,0 0 1-15,2-2 2 16,-5 1-3-16,-2-3 0 16,-9-1-2-16,-4-1 4 15,-8-4-6-15,-9-3 8 16,-6-2-6-16,-5-2 4 15,-2-2 2-15,-2-5 0 0,-2 2-3 16,-4 0-1-16,-3 2 0 16,-4 2-3-16,-3 2 6 15,-4 3-6-15,-1 2 6 16,-2 0-3-16,-1 0 1 15,-2 2 1-15,-1 0-2 16,-3 3 2-16,0-3-5 16,0-1 1-16,-15-2 1 15,-13-2-8-15,-9-2 7 16,-8-3 0-16,-10 0-1 15,3 0-3-15,2 5 3 16,4 7-1-16,4 12-33 16,-7 8-29-16,-10 5-66 15,-12 0-57-15</inkml:trace>
  <inkml:trace contextRef="#ctx0" brushRef="#br1" timeOffset="22444.2837">9663 10337 42 0,'-30'2'21'0,"3"0"20"15,1 1-4-15,5 1-5 16,7-2-1-16,4 0-6 15,8 0 7-15,2-2-19 0,2 2-13 16,24-2 6-16,21 0 2 16,25 0 6-16,21-7-5 15,10-2-4-15,3 0 4 16,-1 1 7-16,-4-1-8 15,1 1 8-15,4-1-12 16,3 0 8-16,9 0-8 16,5 0 7-16,4 4-4 15,4 0-1-15,-5 2 4 16,-11 3-7-16,-14 0 11 15,-22-2-4-15,-23-1 10 16,-20-1-12-16,-15-1 7 16,-11 3 3-16,-3-1-4 0,-3 0-7 15,-1 2-7 1,-3 0 0-16,0 1 3 0,0 0-8 15,0 0 7-15,0 0-6 16,0 0 6-16,0 0-2 16,0 0 0-16,0 0-2 15,0 0 1-15,0 0-12 16,3 0 4-16,1 0-12 15,-1 0 19-15,1 0-11 16,-4 0 10-16,0 0 3 16,0 0-2-16,0 0 1 15,0-1-5-15,0 0 5 16,7 0-19-16,4-3 1 15,3 3 7-15,2-2 12 0,-1 1 0 16,-3 1 0-16,-3 0 1 16,-2 1 0-16,-3 0-2 15,-2 0 3-15,-2-1-3 16,0-3 3-16,-1-5-4 15,-15-2-26-15,-3-3-8 16,-6 1 23-16,-4-1 13 16,0 4-3-16,-3-1-1 15,0 3 3-15,-5-3-7 16,-1 1 7-16,-3-2-2 15,-1-3 1-15,2 1 4 16,3-2 2-16,12 6 3 16,7 2 3-16,10 3-4 0,7 4-4 15,1 1-2 1,2 0-17-16,18 14 16 0,12 6 1 15,11 3 7-15,12 3 3 16,2-2 1-16,2-2 1 16,-2-3-1-16,-5-1 5 15,-2-5-13-15,-4-2 10 16,-7-2-12-16,-6-4 11 15,-10-2-7-15,-11-3 6 16,-7 0-2-16,-5 2 10 16,0 0 10-16,-5 1-25 15,-18 3-1-15,-15 7 1 16,-13 6-6-16,-14 6 6 15,-6 5-4-15,-4 2 1 0,-2-1 1 16,1-3-2-16,6-3-46 16,6-3-82-16,8-12-155 15</inkml:trace>
  <inkml:trace contextRef="#ctx0" brushRef="#br1" timeOffset="23456.3416">8517 9635 126 0,'-6'-19'30'0,"1"0"0"16,3 3 1-16,-1 1-4 0,0 3-3 15,1 2 2 1,0 5-3-16,2 2 10 0,0 3-11 15,0 0-16-15,0 0-6 16,7 8-13-16,13 17 13 16,8 9 0-16,6 9 3 15,2 3-3-15,-2 4 4 16,-4 2 0-16,-3 1-2 15,-7-6-2-15,-8-6 1 16,-3-6-5-16,-6-9 4 16,-3-5-3-16,0-5 3 15,0-6-2-15,-5-5 4 16,2-5 4-16,-1 0 3 15,0-5 1-15,1-11-10 0,3-9 0 16,0-4-3-16,10-3-11 16,10 0 13-16,6 0-7 15,3 5 7-15,4 8 1 16,2 5 0-16,2 9-1 15,-1 5-4-15,1 3 4 16,-2 13-3-16,-1 6 0 16,-4 4 2-16,-2 1-1 15,-8-1 6-15,-9-2-3 16,-6-4 0-16,-5-2 0 15,-5-2 2-15,-14-3 6 16,-12-1 7-16,-9-2-8 16,-11-7 0-16,-8-1-5 0,-3-2 0 15,1-5-2 1,11-9-4-16,11-5-3 0,16-4-2 15,13-2-13-15,10-1-47 16,8 4 6-16,20 1-27 16,10 5 33-16,3 5-18 15</inkml:trace>
  <inkml:trace contextRef="#ctx0" brushRef="#br1" timeOffset="23988.3721">9426 9878 29 0,'0'-2'98'0,"0"1"-70"16,-11-1 3-16,-5 2-10 15,-7 0-11-15,-2 0 8 16,1 0 4-16,4 8-7 15,5 3-13-15,8 1-4 16,5 0-5-16,2-1 6 16,0 0 1-16,14-2 4 0,6 0 2 15,1-6-6 1,2-2-2-16,1-1-6 0,-3 0 5 15,0-10 0-15,-5-2 1 16,1-4 4-16,-3-2-2 16,-3 3 6-16,-4 2 2 15,-5 6 3-15,-2 6 15 16,0 1 6-16,0 0-24 15,0 0-8-15,0 7-10 16,0 6 9-16,0 4 0 16,8 2 1-16,7-2 0 15,3 1 1-15,9-4 5 16,5-1-5-16,5-5 1 15,2-5-2-15,2-3-5 0,-2 0-46 16,2-6-49-16,-1-12-42 16</inkml:trace>
  <inkml:trace contextRef="#ctx0" brushRef="#br1" timeOffset="24296.3897">9935 9798 130 0,'-27'-7'23'16,"-12"4"10"-16,-5 3 2 15,-5 0 9-15,7 0-17 16,12 6 0-16,12 7-26 16,12 2-1-16,6 2-12 0,17 0 12 15,17 0 3 1,11 0-1-16,6-3 4 0,-5-1-3 15,-11-1-3-15,-13 0 3 16,-12 2-3-16,-10-2 0 16,0 1 1-16,-22-1 13 15,-12 0 0-15,-8-2-3 16,0-3-9-16,5-4-4 15,12-3-15-15,7 0-44 16,11-2-53-16,7-13-11 16</inkml:trace>
  <inkml:trace contextRef="#ctx0" brushRef="#br1" timeOffset="24626.4086">9987 9498 62 0,'19'-45'96'0,"-7"18"-51"15,-7 19 30-15,-5 8-48 16,0 13-27-16,0 22-1 15,-1 14 1-15,-3 14 29 16,1 3 2-16,3 0-16 16,3-4-5-16,17-5-5 15,11-10-3-15,8-14 1 16,5-14-1-16,0-12 5 15,1-7-5-15,-2-11 6 16,-5-8 1-16,-8 1 1 16,-7 4 7-16,-10 6 7 0,-5 6 6 15,0 2-29 1,6 6-1-16,9 15-11 0,11 6 11 15,2 3 0-15,1 0 5 16,-8-5-5-16,-6-4-45 16,-7-4-79-16,-9-7-120 15</inkml:trace>
  <inkml:trace contextRef="#ctx0" brushRef="#br1" timeOffset="25174.4399">9288 10643 96 0,'-12'-6'64'16,"1"1"-22"-16,-2 3 12 0,-3 2-21 15,-5 0-11-15,-1 0-5 16,1 10 0-16,5 0 8 16,9 2-25-16,7 1 0 15,7 1-7-15,25-1 7 16,12 0 7-16,5 0 4 15,-1 0-6-15,-8 3-5 16,-14 1 0-16,-13 2-5 16,-10 2 4-16,-3 1-2 15,-23-1 3-15,-11-2 6 16,-8-3 5-16,-3-5-4 15,5-5-1-15,8-4-6 0,13-2-2 16,11 0-6-16,8-7-34 16,8-12-75-16,21-7-83 15</inkml:trace>
  <inkml:trace contextRef="#ctx0" brushRef="#br1" timeOffset="26284.5034">9622 10586 179 0,'0'0'70'0,"0"0"-14"16,0 0-22-16,0 0-31 15,0 0-3-15,0 6-9 16,0-1 9-16,0 1 0 16,0 0 1-16,0-3-1 0,0-3-4 15,0 0-57 1,2-8 50-16,-2-10-7 0,0-3-2 15,0 0 14-15,0-1 3 16,-3 1 1-16,-2 1 4 16,0 2 3-16,-2-3-3 15,2-1 5-15,-1-2 8 16,3 0 2-16,1 3 15 15,2 7 1-15,0 7-1 16,0 5-16-16,0 2-3 16,0 9-13-16,2 14-6 15,9 11 6-15,-1 9 20 16,4 4-1-16,-1-1-6 15,5 0 1-15,-1 2-7 0,0-4 1 16,0-2-6-16,-2-7-4 16,-2-7 2-16,-1-13-4 15,-4-8-10-15,2-7-10 16,0-5 1-16,5-14 23 15,6-6-4-15,-1-1-6 16,1 3 9-16,0 8-8 16,-6 8 9-16,-1 7-9 15,-2 0 9-15,-1 10-13 16,4 4 13-16,2 2-2 15,3-5 4-15,4-1-4 16,0-6 4-16,3-4-2 16,1-2 0-16,-2-13 3 15,-4-3-1-15,-5-4 0 16,-5 0-2-16,-5-1-1 0,-7 4 0 15,0 4 2-15,-5 8 10 16,-13 7-10-16,-7 0 6 16,-3 21-3-16,-1 9-2 15,10 8 0-15,7-1-2 16,11 0 0-16,1-5-1 15,11-6-1-15,10-8 4 16,8-10 2-16,5-8-3 16,5-3-2-16,2-19 1 15,-1-9-12-15,-5-8-7 16,-3-8 4-16,-4-7-3 15,-3-8 1-15,-3-7 5 0,-4-7-3 16,-8-4 7-16,-8 6 8 16,-2 12 9-16,-14 15 30 15,-6 16-6-15,2 10-2 16,1 12-18-16,2 9-13 15,-1 5 0-15,0 22 0 16,5 16-1-16,8 13 1 16,3 9 6-16,9 3 7 15,12-2-3-15,8-2-7 16,8-13-3-16,5-9 6 15,0-12-13-15,-4-18-2 16,-5-12-17-16,-6-3-11 16,-6-21-2-16,-4-8-8 15,-5-8-10-15,-3-9 19 16,-3-8 7-16,-2-6 25 0,-3 4 6 15,-1 12 5-15,0 19 40 16,-1 16 6-16,-3 12-14 16,0 0-24-16,-1 22-7 15,1 16-6-15,2 10 39 16,2 5-4-16,0 1-7 15,12-6-9-15,7 0 10 16,7-4-15-16,7-2-2 16,6-7-4-16,3-8-8 15,0-9-4-15,-2-12-97 16,0-6-81-16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  <inkml:channel name="T" type="integer" max="2.14748E9" units="dev"/>
        </inkml:traceFormat>
        <inkml:channelProperties>
          <inkml:channelProperty channel="X" name="resolution" value="1516.99072" units="1/cm"/>
          <inkml:channelProperty channel="Y" name="resolution" value="2427.18506" units="1/cm"/>
          <inkml:channelProperty channel="F" name="resolution" value="2.84167" units="1/cm"/>
          <inkml:channelProperty channel="T" name="resolution" value="1" units="1/dev"/>
        </inkml:channelProperties>
      </inkml:inkSource>
      <inkml:timestamp xml:id="ts0" timeString="2017-05-05T13:50:37.88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11749 2582 4 0,'0'0'27'15,"-1"0"9"-15,0-1 6 0,1 0-14 16,0 1 0-16,0 0-4 16,0 0 4-16,0 0-7 15,0 0 3-15,0 0-6 16,0 0-4-16,0-1-6 15,0 1-6-15,0 0 5 16,0 0-6-16,0 0 11 16,0 0-6-16,0 0 2 15,0 0-7-15,0 0 7 16,0 0-1-16,0 0-4 15,0 0 3-15,0 0-5 16,0 0-1-16,0 0 3 16,0 0-6-16,0 0 4 15,0 0-1-15,0 0 4 16,0 0-2-16,0 1-2 0,0 3-1 15,0 4-1-15,1 0 4 16,0 2-5-16,2 2 7 16,-1 1-4-16,-1 2 0 15,0 2 12-15,-1 1-6 16,2 2-4-16,-2 1 0 15,1 0-1-15,0 0-2 16,0 1 2-16,3 0-4 16,0 1 5-16,0 0-2 15,1 0 3-15,0 2 6 16,-1-1-9-16,-1 2 2 15,1 2-4-15,2 1 5 0,-1-2-6 16,0 2 7-16,2-2-6 16,-2 2 4-16,1-2-1 15,3 1 2-15,-1 0 0 16,0 0-3-16,1 1 1 15,0 2-5-15,0 0 9 16,1 3-10-16,-1 0 10 16,-1 2-4-16,-1-1 1 15,0 3 3-15,1 3-4 16,-1 0 1-16,2 1-4 15,-3-2 6-15,1-2-8 16,0 1 7-16,-3 3-4 16,1 1 2-16,0 2 1 15,-1 3 2-15,1 0-3 16,-1-1-1-16,-1 2 2 0,-1 1-3 15,1 1 3-15,-2 0 1 16,0 4-3-16,1 2 5 16,0 2-3-16,2 5 5 15,-1-3-5-15,1 1-2 16,-1 0 4-16,-1 5-3 15,2-2 2-15,-3 1-1 16,-1 1-1-16,0-2 2 16,0 1-1-16,0 1 3 15,0 4-4-15,-1 4-1 16,-1 2 3-16,-1 2-6 15,2-2 7-15,0 0-8 0,1 0 6 16,0 1-2-16,0-1 1 16,0-1 3-16,0 2-1 15,1 4-3-15,3 2 0 16,-2 1 2-16,1 4-6 15,1-6 6-15,1 2-4 16,2-2 3-16,1-2-1 16,0-3 6-16,1 2-6 15,2 2 0-15,-2 2 1 16,1 0-5-16,-2 3 4 15,-2-2-3-15,-1 0 5 16,-3-2-2-16,1 1 4 16,-1-3 1-16,1-2-5 15,2 1 0-15,-1 2-1 16,1 1 4-16,1-1-8 0,-1 0 8 15,-1-1-5-15,0-2 4 16,-1 1 0-16,-2-1 7 16,-1-4-3-16,0 2-2 15,0 2-3-15,0 1-2 16,0 1 5-16,0 1-7 15,0-2 6-15,0-2-3 16,0 0 2-16,0 0 3 16,0-3-4-16,-1 0 0 15,-1 1 0-15,1 4 2 16,0 0-5-16,0 2 6 15,0 2-6-15,1-3 4 0,0-2 0 16,0-1 3-16,0-5-3 16,0 1 0-16,2-3 1 15,3 0-3-15,-2 5 1 16,2 2 4-16,0-1-4 15,-1 0 2-15,0-2 0 16,-1-2 4-16,1-1-6 16,-3-2 0-16,1-1-2 15,-2-2 5-15,0-4-9 16,0 0 8-16,0-1-5 15,0 2 4-15,0 0-1 16,0 1 6-16,0 0-2 16,0-1-1-16,0 2-4 15,0-2 2-15,0-2 1 16,0-1-4-16,2-2 4 0,-2-2-1 15,1-3 2-15,0-1 4 16,0-2-3-16,1 2-4 16,2-1 1-16,1-3 1 15,1 0-6-15,-1-3 9 16,2-2-11-16,0 0 9 15,0-3-4-15,-1 1 5 16,-1-3-2-16,0-2-1 16,0-3-1-16,-1 0-2 15,1-3 5-15,-1 1-8 16,4-5 5-16,-3-2-2 15,-2-4 1-15,-3-3-21 0,0-10-49 16,-3-1-59-16,-15-7-50 16</inkml:trace>
  <inkml:trace contextRef="#ctx0" brushRef="#br0" timeOffset="1942.1111">4384 2886 25 0,'0'-5'46'16,"0"3"-13"-16,0-1 3 16,0 0 2-16,0-1-9 15,-3 3-15-15,1-1 0 16,0-1-7-16,-1 2 0 15,1-3 5-15,-2 2-6 16,-1 1 8-16,-1-2-4 16,-1 2 8-16,-2 1-12 0,-5 0-2 15,-7 0-1-15,-5 7 1 16,-2 6-2-16,1 2 0 15,2 3-2-15,7 0-4 16,8 0 4-16,6 1-9 16,4-1 7-16,0 0-4 15,9-3 1-15,5-4-18 16,4-6 11-16,5-5 8 15,0-3-10-15,2-15-3 16,0-6-9-16,-4-3 9 16,0 2 10-16,-1-2 2 15,-1 4 5-15,1 2 2 16,-3 6 1-16,-4 5 7 15,-6 5 11-15,-7 4 8 16,0 1 7-16,0 0-29 0,0 0-4 16,0 0-3-16,0 7 0 15,0 10 1-15,0 6 0 16,0 6 8-16,7 3-9 15,3 0 4-15,0 0-3 16,1 0 5-16,-1 0-2 16,-1-3 3-16,-3 1 2 15,-3-3-4-15,-3-1 0 16,0-1-3-16,-2-1-1 15,-12-2 1-15,-7-1-1 16,-4-5 0-16,-2-3-2 16,1-8-13-16,7-5-8 0,4-3-23 15,10-20-75-15</inkml:trace>
  <inkml:trace contextRef="#ctx0" brushRef="#br0" timeOffset="2263.1294">4734 2943 137 0,'2'18'13'16,"1"7"-11"-16,4 2 34 15,-1 4-10-15,1 0 1 16,1 0-19-16,-2-4-4 15,0-6-1-15,-3-10-5 0,-1-6 4 16,-2-5 0-16,0 0 49 16,0-6 23-16,0-14-17 15,0-9-51-15,0-4 10 16,0-4-12-16,7-1 7 15,7 3-10-15,4 4-2 16,2 5-2-16,1 10-5 16,3 4-27-16,0 7-28 15,-1 5-47-15,-2 0-52 16</inkml:trace>
  <inkml:trace contextRef="#ctx0" brushRef="#br0" timeOffset="2986.1708">5039 2999 264 0,'0'0'21'0,"0"0"-14"16,0 1-7-16,0 4 0 16,7 0-7-16,6 3 7 15,3-2 3-15,3-1 4 16,1-5-4-16,-2 0-3 15,-1 0-3-15,-4-6 3 16,-5-5 4-16,-2-2 1 16,-2-4 0-16,-4-1-5 15,0 0 7-15,0 2 1 16,0 5 6-16,0 4-6 15,0 6 13-15,3 1-18 0,-3 0-3 16,4 0-7-16,2 0-4 16,2 6 9-16,2 0 2 15,1-2-2-15,-1-4 0 16,1 0-2-16,1-10-11 15,0-10 4-15,1-9 11 16,-2-7 0-16,-1-8 1 16,-2-2 0-16,-2-3 1 15,0 1 0-15,-3 6 4 16,1 5 0-16,-2 12 10 15,0 9 12-15,-2 10-15 16,0 6-13-16,3 12-15 16,1 17 0-16,6 16 15 0,1 10-2 15,6 9 4 1,0 3-4-16,3-2 6 0,-4-4-4 15,0-9 2-15,-6-14 1 16,-4-10-3-16,-5-13-3 16,-1-7 3-16,0-8-1 15,0 0 1-15,-1-4 22 16,-3-14 14-16,4-8-36 15,5-7-15-15,22 0-11 16,12 4-18-16,5 11 6 16,-2 11 10-16,-7 7 17 15,-11 10-1-15,-6 10 4 16,-7 6-3-16,-9 0 11 15,-2-1 2-15,-4-1 24 16,-17-2 16-16,-6-2 1 0,-8-3 0 16,-3-4-19-16,2-4-6 15,8-6-16-15,10-3-2 16,11-10-9-16,7-15-69 15,14-14-137-15</inkml:trace>
  <inkml:trace contextRef="#ctx0" brushRef="#br0" timeOffset="4216.2411">17199 2997 119 0,'-5'-13'4'0,"-3"1"11"16,-2 1 6-16,3 1 19 15,-2-3-10-15,-2 4 3 16,2 1-8-16,-1 2 10 16,-3 5-15-16,-1 1-8 0,-7 1-12 15,-3 14-1 1,-1 3 0-16,2 5-1 0,1 2 1 15,8 0-2-15,6 1 2 16,6-3-4-16,2-5-4 16,7-1-5-16,12-5 7 15,8-6 2-15,3-4-17 16,1-2 3-16,-3 0-3 15,-6-10 9-15,-6-5 13 16,-4-5 0-16,-2-2 2 16,-4-5 12-16,-2 3 11 15,0 1-1-15,-2 6-2 16,2 9 11-16,-3 3-10 15,1 5-23-15,4 3 0 0,2 18-20 16,6 8 17-16,2 9 3 16,-1 2 4-16,-1 3-3 15,-3-3 0-15,-3 0-1 16,-6-3 4-16,-2-4-8 15,0-3 8-15,-8-6-8 16,-6-5 8-16,-5-4-4 16,-3-7 5-16,-4-7-5 15,0-1-20-15,2-12-59 16,12-14-63-16</inkml:trace>
  <inkml:trace contextRef="#ctx0" brushRef="#br0" timeOffset="4591.2626">17470 3002 248 0,'-5'-3'8'0,"3"1"47"15,2 2-17-15,0 0-38 16,2 5-7-16,5 10 0 16,8 7 7-16,1 5 2 15,2-1 5-15,-4-3-7 16,-2-5 0-16,-6-4 2 15,-4-6-4-15,-2-4 5 0,0-3-4 16,0-1 2-16,0 0 9 16,-2-5 27-16,-5-8 0 15,2-6-25-15,5-4-12 16,0-3 0-16,6-1-3 15,12-1 1-15,5 2-14 16,4 0-5-16,2 7-19 16,1 5-31-16,-1 7-54 15,-5 7-40-15</inkml:trace>
  <inkml:trace contextRef="#ctx0" brushRef="#br0" timeOffset="5288.3025">17810 3036 249 0,'0'3'0'16,"-1"3"1"-16,1 2-1 16,0 5 19-16,0 1-11 15,0 1 5-15,0-3-9 16,0-4 0-16,0-2-3 15,4-4-1-15,6-2 0 16,8 0 3-16,6-8 8 16,1-5-4-16,-2-1-1 15,-7 5 12-15,-8 2 17 16,-4 4-12-16,-3 3 5 15,-1 0-10-15,1 0-18 0,3 0-8 16,5 3-3-16,7 2 9 16,7 0 4-16,5-5 5 15,1 0-7-15,1-7 0 16,-3-10-20-16,-4-10-16 15,-4-4-18-15,-5-7 5 16,-3-5 13-16,-6-6 17 16,-5-6 1-16,0-5 18 15,-5-2 3-15,-2 9 38 16,3 16 17-16,3 16-22 15,1 17 2-15,0 5-38 16,1 28-17-16,13 20 15 16,-1 17 4-16,1 9-4 0,-3 6 4 15,-6-4-4 1,-5-2 4-16,0-11-2 0,-2-16 0 15,-9-16 0-15,-1-14-2 16,-2-11 2-16,-1-7 2 16,-2-3 8-16,3-17 9 15,7-8-14-15,7-4-3 16,12-3-2-16,22 3-3 15,10 8-5-15,4 8-11 16,2 15 9-16,-7 1 1 16,-8 9 9-16,-11 7-6 15,-10 3 3-15,-10-1-5 16,-4-1 8-16,-13-1 6 15,-21-1 10-15,-10-1 20 0,-8-2-30 16,4 0-6-16,11-3-22 16,17 0-76-16,19-7-156 15</inkml:trace>
  <inkml:trace contextRef="#ctx0" brushRef="#br0" timeOffset="5632.3221">18743 2953 205 0,'0'0'26'16,"0"0"-20"-16,0 0 34 0,8 0-40 15,18 0-3-15,11 6 3 16,8 4 2-16,-2 0-2 16,-11 3 0-16,-16 0-6 15,-13 3 6-15,-3 4 11 16,-19 4 19-16,-12 2 20 15,-8 2-7-15,4-2-4 16,10-3-27-16,18 1-12 16,12-2 3-16,37-1-3 15,26-2 12-15,16-7-1 16,6-7-11-16,-7-4-61 15,-15-1-72-15</inkml:trace>
  <inkml:trace contextRef="#ctx0" brushRef="#br0" timeOffset="18976.0854">2241 5108 67 0,'1'-3'23'0,"-1"3"-7"16,2-2 12-16,0-1 9 16,2 1-10-16,0-1-18 15,-3 2-5-15,1-1 12 16,-2 2 0-16,0 0 5 15,0 0-2-15,0 0-1 16,0 0-17-16,0 7-1 16,-7 10 0-16,-4 10 9 15,-1 10 25-15,-5 7-18 0,1 2-6 16,-2 3-6-1,3 0 1-15,0-5-1 0,1-3-1 16,0-5-2-16,1-1 0 16,2-3-2-16,1-6-7 15,3-10-11-15,1-5-20 16,5-8-15-16,0-3-30 15,1 0 6-15</inkml:trace>
  <inkml:trace contextRef="#ctx0" brushRef="#br0" timeOffset="19470.1136">2423 5028 134 0,'2'0'45'0,"-2"0"-45"15,1 12-11-15,2 13 11 16,3 12 34-16,1 6-12 16,1 8-5-16,-1 5-9 15,0 0-2-15,-3-2-5 16,-1-6 1-16,-3-7 4 15,0-8-6-15,0-5 1 16,-8-7-1-16,-2-5 4 16,3-7-1-16,2-7 13 15,3-2 16-15,2-2-5 0,0-18-27 16,2-8-5-1,17-8-4-15,11-3-8 0,10 3-1 16,4 2-13-16,-1 10-5 16,-3 8 14-16,-9 10 15 15,-7 4-3-15,-10 2 8 16,-5 6-4-16,-8 13 0 15,-1 7 6-15,-11 3 36 16,-12 3 0-16,-8 0-4 16,-3-2-3-16,2-3-14 15,3-2-2-15,8-5-13 16,8-6 6-16,6-6-6 15,7-6-3-15,0-2-34 16,2 0-51-16,18-11 23 16,8-5-18-16</inkml:trace>
  <inkml:trace contextRef="#ctx0" brushRef="#br0" timeOffset="19769.1307">2824 5376 107 0,'0'3'37'15,"0"9"-12"-15,-2 3 22 16,2 0-10-16,0-1-25 15,7 0-9-15,13-2-1 16,6-3 2-16,2-5 0 16,1-4-4-16,-3 0-22 15,-4-2-31-15,-8-11 7 0,-7-3 13 16,-7-1 28-1,0-2 5-15,-13 1 37 0,-10 0 12 16,-3 3 8-16,-1 3-7 16,3 5-2-16,3 5-14 15,9 2-17-15,6 0-17 16,6 2-8-16,1 6-34 15,19 2-14-15,11-2 2 16,8-3-67-16</inkml:trace>
  <inkml:trace contextRef="#ctx0" brushRef="#br0" timeOffset="20057.1472">3194 5320 201 0,'-15'21'22'16,"-2"7"38"-16,1 2-2 0,7 3-24 15,7-4-25-15,2-4-9 16,4-4 0-16,17-10 0 15,10-8 0-15,7-3-5 16,5-20-25-16,0-10-24 16,-7-4-4-16,-9-4 12 15,-13 4 46-15,-10 6 17 16,-4 7 29-16,-5 8 26 15,-10 5-25-15,-5 8-4 16,-1 0-25-16,1 6-7 16,3 9-10-16,6 2-2 15,8-2-5-15,3 0-41 0,2-5-62 16,22-10-81-1</inkml:trace>
  <inkml:trace contextRef="#ctx0" brushRef="#br0" timeOffset="20296.1609">3571 4925 292 0,'0'27'0'15,"0"11"0"-15,0 12 23 16,0 2 16-16,0 5 1 15,0 5-26-15,0 3 3 16,7-6-17-16,8-8 4 16,7-14-4-16,6-15 1 0,5-11-1 15,2-11-9-15,-1 0-51 16,-3-11-59-16,-6-10-85 15</inkml:trace>
  <inkml:trace contextRef="#ctx0" brushRef="#br0" timeOffset="20454.1699">3567 5199 258 0,'-11'-1'24'16,"9"0"35"-16,2-1 20 16,9 1-58-16,18-2-14 15,16-3-3-15,16-2 11 0,9-2-15 16,1-4-92-1,-10-7-255-15</inkml:trace>
  <inkml:trace contextRef="#ctx0" brushRef="#br0" timeOffset="20962.199">4318 5105 191 0,'-4'-2'12'0,"-1"2"-7"16,-2 2 9-16,-1 19-13 16,-4 12 13-16,0 12 18 15,-3 9-6-15,3 5-12 16,2 0 4-16,2-1-15 15,5-5 4-15,3-3-7 16,0-7 0-16,0-6-22 16,9-9-49-16,3-11-24 15</inkml:trace>
  <inkml:trace contextRef="#ctx0" brushRef="#br0" timeOffset="21382.223">4638 5221 331 0,'-30'0'18'16,"-4"13"-15"-16,5 5 4 15,5 5 20-15,9 0-27 16,9 1 0-16,6-2 0 15,0-3 0-15,16-6-7 16,6-6-11-16,1-7 3 16,-2-5-5-16,-1-14-1 15,-7-6 18-15,-5-5 3 16,-6 2 2-16,-2 4 6 15,0 8 11-15,0 8 10 0,0 8-2 16,0 0-27-16,0 24-14 16,0 10 14-16,4 12 3 15,6 3-2-15,-2-3 3 16,0-1-1-16,-3-2 1 15,-3-3-3-15,-2-2 2 16,-1-4-4-16,-14-4 2 16,-6-4-2-16,-3-7-9 15,0-11-17-15,1-8-28 16,5 0-11-16,14-21-62 15</inkml:trace>
  <inkml:trace contextRef="#ctx0" brushRef="#br0" timeOffset="21690.2406">4886 5281 170 0,'2'30'1'0,"4"6"19"15,3 1-1-15,0 0 15 16,2-2-14-16,-2 0-12 15,-2-8-3-15,-4-8-2 16,-1-10-3-16,0-5 2 16,-2-4 4-16,2-4 33 15,0-14 15-15,4-8-39 0,4-12-8 16,6-5 7-1,4-8-13-15,3-2 3 0,2 6-3 16,1 11 1-16,-1 9-2 16,-1 11-2-16,1 10-18 15,0 4-12-15,1 2-49 16,-2 0-69-16</inkml:trace>
  <inkml:trace contextRef="#ctx0" brushRef="#br0" timeOffset="22379.28">5295 5348 172 0,'-1'5'131'0,"1"5"-131"15,0 5-9 1,13 2 9-16,5 1 9 0,6-4-7 15,3-6-2-15,0-3-2 16,-1-5-23-16,-2-3-25 16,-2-11 18-16,-5-5 32 15,-5-2 5-15,-5 3 9 16,-3 7 41-16,-3 5 13 15,-1 6-23-15,1 0-45 16,3 3-5-16,5 11-5 16,7 4 10-16,8-2 11 15,5-4-3-15,3-7 1 16,2-5-1-16,0-3-1 15,-2-18-7-15,-3-13-3 0,-5-8-9 16,-4-7 0-16,-7-3 6 16,-5-1 1-16,-3-1 5 15,0-3 0-15,-2 1 0 16,1 7 5-16,1 15-2 15,1 13 16-15,-4 14-11 16,1 7-8-16,2 13-14 16,2 18 1-16,1 15 13 15,1 10 3-15,-4 6 0 16,-3 5-2-16,-2-1 0 15,0-5 1-15,0-8-4 16,0-14 6-16,-9-17-4 16,3-9 4-16,1-9 3 0,3-4 8 15,2-3 19 1,0-16-24-16,15-9-10 0,11-7-34 15,16-4-3-15,4 9 10 16,4 9-7-16,-4 15 25 16,-8 6 9-16,-11 13-3 15,-8 11-3-15,-8 3 1 16,-9 1 5-16,-2 1 18 15,-1-2 13-15,-16-4-1 16,-10-1 5-16,-12-5 5 16,-11-2-12-16,-13-5-28 15,-12-2-25-15,-14-8-135 16</inkml:trace>
  <inkml:trace contextRef="#ctx0" brushRef="#br0" timeOffset="25726.4715">2951 7433 10 0,'0'0'27'16,"2"-2"13"-16,-2 1-8 16,0 1-11-16,2-3-1 15,-1 1-2-15,-1-1 5 16,2 1-7-16,-2-1 6 15,2 3-1-15,-2-2-3 16,0 1-1-16,0 1-5 16,0-2 1-16,0 2-7 15,0-3 4-15,0 1-4 16,0-1 2-16,0 1 6 15,0-1-8-15,-5 0 1 16,-4 1-7-16,0-1 1 16,-3 3 1-16,-3 0 3 0,-1 0-4 15,-2 8 0 1,0 5-1-16,2 1 4 0,2 3-4 15,3 1 2-15,3-1-2 16,4 0-4-16,0-1 3 16,4-4-4-16,0 0 5 15,0-5-4-15,6-3 3 16,4 0 1-16,4-4 2 15,5 0-2-15,2 0-2 16,0-10-1-16,-1-1 3 16,-4-3-2-16,-4-2 2 15,-3-2 0-15,-3-3 1 16,-5-1 6-16,-1 1-7 15,0 3 2-15,0 7 12 0,0 7-4 16,0 4 4-16,0 0-14 16,0 2-7-16,0 15-14 15,6 10 17-15,4 8 4 16,3 7 5-16,-1 0-3 15,-1-2-1-15,0-3-1 16,-5-1-1-16,-2-3-1 16,-4-3 3-16,0-6-3 15,-7-3 4-15,-10-6 1 16,-4-5-3-16,-3-7 1 15,-3-3-2-15,1-1 1 16,1-20-9-16,6-5-20 16,9-7-33-16,6-4-36 0,4-4-13 15</inkml:trace>
  <inkml:trace contextRef="#ctx0" brushRef="#br0" timeOffset="26070.4911">3142 7431 224 0,'1'5'11'16,"2"8"-4"-16,4 9-7 16,4 7 36-16,4 6-5 15,3 2-18-15,0 1-7 16,-2-5-2-16,-3-5-1 0,-2-11-5 15,-3-9 4-15,-4-5-4 16,-4-3 4-16,0 0 31 16,0-11 26-16,-7-10-11 15,-2-4-28-15,1-5 5 16,5-5-19-16,3 0-2 15,3-4-8-15,16 2 3 16,6 1 0-16,11 5-12 16,1 8-3-16,0 8-13 15,-4 9-16-15,-7 6-9 16,-1 0-16-16,-5 14-32 0,-4 3-13 15</inkml:trace>
  <inkml:trace contextRef="#ctx0" brushRef="#br0" timeOffset="26804.5331">3508 7502 225 0,'0'-1'26'16,"0"1"4"-16,0 0 7 15,0 0-35-15,0 0-2 16,4 0-3-16,6 7 3 15,0 0 2-15,3 0-1 16,1-2-2-16,-1-5 0 16,0 0-20-16,1-2-21 15,-2-10 14-15,-1-3 9 16,-4-2 19-16,-1 2 1 0,-3 6 21 15,-3 3 17-15,0 5-5 16,0 1-20-16,2 0-14 16,3 13-7-16,4 3 7 15,8 3 15-15,4 0-4 16,5-3-8-16,5-6 4 15,3-7-5-15,0-3 10 16,-2-6-10-16,-4-12-2 16,-6-9-18-16,-4-3-7 15,-6-2 10-15,-5-5 12 16,-5-4-2-16,-2-1 10 15,0-1-1-15,0-1 15 16,0 7 2-16,0 6-8 0,0 12-1 16,0 10 9-16,0 7-14 15,0 2-7-15,8 16-16 16,2 15 9-16,4 16 7 15,1 11 4-15,-5 1-4 16,-1 3 11-16,-5-4-6 16,-1-6-4-16,-3-10-1 15,0-12 3-15,0-13-6 16,-4-10 6-16,-6-7-2 15,-2 0 15-15,1-18 3 16,7-10-8-16,4-8-11 16,18-3-9-16,18-1-21 15,10 8-5-15,6 10-5 16,-2 14 24-16,-7 8 7 15,-10 9 7-15,-11 13-6 0,-12 4 8 16,-8 1 11-16,-2-1 11 16,-19-2 12-16,-15-2 3 15,-5-3 0-15,-4-6-7 16,2-5-4-16,9-8-24 15,11 0 3-15,9-6-5 16,12-9-54-16,4-6-82 16,26-5-90-16</inkml:trace>
  <inkml:trace contextRef="#ctx0" brushRef="#br0" timeOffset="27001.5444">4477 7481 331 0,'0'3'44'16,"-2"0"-42"-16,-1 2 48 16,-1 2 10-16,4 1-59 15,0 0 3-15,0 0-4 16,0 0-38-16,9-8-104 15</inkml:trace>
  <inkml:trace contextRef="#ctx0" brushRef="#br0" timeOffset="27689.5837">5054 7265 120 0,'-29'-6'81'0,"0"2"-57"16,-3 4 45-16,-2 1-9 16,0 15-33-16,4 8-9 15,5 9-5-15,7 4-12 16,13 4 12-16,5 0-7 15,7-2-6-15,21-4 3 0,13-7-2 16,11-11 3-16,7-9-4 16,7-8 0-16,0-6-18 15,-5-14-13-15,-13-4-6 16,-14 0 16-16,-14 0 21 15,-16 2 1-15,-4 3 19 16,-17 5 14-16,-12 6 7 16,-7 6-8-16,-2 2 5 15,7 0-20-15,12 8-13 16,13 5-5-16,6 0-18 0,21 0-6 15,19-6-8 1,10-5-14-16,6-2-18 0,-7-10-17 16,-10-7-11-16,-15 0 22 15,-13 0 18-15,-11 1 9 16</inkml:trace>
  <inkml:trace contextRef="#ctx0" brushRef="#br0" timeOffset="28193.6126">5544 7363 262 0,'-7'-2'92'0,"0"0"-91"15,6 2 21-15,1 0 5 0,0 0-15 16,0 0-10-16,0 0-4 16,2 0 7-16,2 7-4 15,0 0 9-15,0 3-2 16,-1-1 4-16,0 3-6 15,1 1 2-15,-1 1-7 16,1 2 1-16,-1 0-1 16,0-2-1-16,0-2 5 15,1-7-5-15,-4-4-2 16,3-1-24-16,3-3-1 15,6-14-20-15,5-7 4 16,4-4 28-16,0 1 11 0,-4 0 8 16,-2 8 3-16,-2 6 9 15,-3 8-4-15,-3 5 1 16,-1 0-9-16,1 10 0 15,0 9-3-15,6 5 14 16,-1 3-8-16,2-1 6 16,6 0-3-16,4-3-2 15,5-8-4-15,5-4-2 16,3-8-2-16,0-3-42 15,-5-4-45-15,0-13-59 16,-2-1 26-16</inkml:trace>
  <inkml:trace contextRef="#ctx0" brushRef="#br0" timeOffset="28553.6332">6153 7327 43 0,'16'-44'51'0,"1"-6"-8"0,0-3-5 15,-3-1 14-15,-4 0-8 16,-5 3 2-16,-5 5-8 16,0 9 7-16,-14 7 4 15,-8 11-18-15,-3 11-3 16,-4 8-16-16,-3 8-9 15,3 29-3-15,6 17-5 16,10 15 3-16,10 12 2 16,3 2 4-16,9-5-4 15,6-3 0-15,0-8 0 16,-2-11-9-16,-1-7-13 15,-8-13 16-15,-4-9-48 16,0-10 2-16,-18-10 5 0,-3-7 5 16,-1-1 31-16,4-19 11 15,7-9 32-15,11-3-3 16,0-6 11-16,24 3-18 15,10 1 14-15,5 9-16 16,2 7 2-16,-2 8-9 16,-4 6-8-16,-4 4-5 15,-3 0-3-15,-2 0-21 16,-5 2-103-16</inkml:trace>
  <inkml:trace contextRef="#ctx0" brushRef="#br0" timeOffset="30368.737">3443 8288 57 0,'0'0'127'0,"0"-5"-122"15,0 1 14-15,13-3 2 16,12-1-15-16,20-2 0 0,21-4 3 15,23-2 18-15,20-3-7 16,13 0-2-16,15-1-1 16,9-1 0-16,8 0-9 15,8-1-5-15,-5 1-6 16,-7 1 9-16,-6 5-12 15,-10 0 9-15,-11 3-4 16,-7 2 2-16,-17 0 0 16,-22 2-1-16,-19 3-7 15,-26 1-3-15,-19 1-14 16,-13 2-1-16,-5-1-21 0,-24 2 15 15,-14 0-53 1</inkml:trace>
  <inkml:trace contextRef="#ctx0" brushRef="#br0" timeOffset="30766.7597">3986 8408 62 0,'-19'5'115'16,"11"-4"-114"-16,7 1 4 16,1-2 22-16,2 0 0 15,18 0-22-15,17-5 15 0,23-8 17 16,28-3-12-16,21-3 8 15,23-3-22-15,11 1 6 16,6-3-1-16,0 0-7 16,-5 1-3-16,-8 2-5 15,-8 0 4-15,-8 3-2 16,-13-1-6-16,-12 2 6 15,-14 4-3-15,-15 1 2 16,-14 4 2-16,-16 2-4 16,-11 2 1-16,-12 1-2 15,-7 1 5-15,-6 2-8 16,0 0-1-16,0-2-24 15,0 2-41-15,4-2-55 16</inkml:trace>
  <inkml:trace contextRef="#ctx0" brushRef="#br0" timeOffset="212787.1707">13159 4974 118 0,'0'-2'16'15,"0"2"15"-15,0-1 21 16,0 1-12-16,0 0-28 15,0 0-7-15,0 0 5 16,0 0 8-16,0 0-7 16,0 0 0-16,0 0 2 15,0 0-10-15,0 5-3 16,0 6 4-16,0 8-3 15,0 6 6-15,0 1 2 16,0 3 1-16,0 0-3 16,0-2-2-16,0 0-4 15,0-3-1-15,0-1 2 16,0-3-1-16,0-1-1 15,0-4-9-15,0-4-58 16,0-2-103-16</inkml:trace>
  <inkml:trace contextRef="#ctx0" brushRef="#br0" timeOffset="213146.1913">13562 5159 247 0,'-9'0'20'0,"-6"-3"-17"0,1 3 51 15,4 0-24-15,5 0-23 16,5 0-7-16,0 0-15 15,10 0-29-15,10 3 40 16,3-3 0-16,1 0-10 16,-3 1 5-16,-7-1 9 15,-10 2 0-15,-4 0 3 16,0 0 10-16,-13 2 10 15,-8 1 12-15,-5 0 5 16,-2 0-14-16,2-2 1 16,7-1-17-16,7-1-4 15,7-1-6-15,5 0-25 16,0 0-106-16</inkml:trace>
  <inkml:trace contextRef="#ctx0" brushRef="#br0" timeOffset="213904.2346">14338 4869 162 0,'0'-10'15'0,"0"2"26"16,0 4 24-16,0 1-25 16,0 2-2-16,0 1-22 0,0 0-16 15,0 1-1-15,-3 14-8 16,-6 12 6-16,-5 15 3 15,-4 12 21-15,0 5-12 16,-4 3 5-16,-1 2-14 16,-1-6 2-16,3-7-2 15,1-10 7-15,6-11-3 16,3-12-2-16,4-5-2 15,5-8 2-15,2-5-4 16,0 0-9-16,1-5-33 16,15-11-39-16,7-5-66 15</inkml:trace>
  <inkml:trace contextRef="#ctx0" brushRef="#br0" timeOffset="214571.2728">14494 5126 45 0,'5'3'45'0,"-5"2"-30"16,1-2 37-16,-1-1-1 16,0-1-3-16,0 0-10 15,0-1-4-15,0 0 1 16,0 0-10-16,0 0 0 15,0 0 0-15,0 0 7 16,1 0-10-16,1-5 3 16,-2-8-9-16,0-5-13 0,0-7 0 15,2-4-3-15,0-2-1 16,1 1-4-1,1 3-2-15,-1 4 5 0,-3 6 1 16,3 6 1-16,-2 3-1 16,-1 5 2-16,1 3 1 15,-1 0-2-15,0 0-10 16,2 6-3-16,-2 11-12 15,5 11 23-15,1 7 1 16,0 4-4-16,0 0 6 16,0 1-1-16,-3-3 5 15,-1-5-3-15,-2-3-2 16,0-5-2-16,-5-5-3 15,-8-4 1-15,0-3 3 16,-1-7 2-16,6-3 6 0,4-2-6 16,4-1 4-16,0-18-5 15,18-3-47-15,11-8-2 16,9 4 15-16,4 4 16 15,-5 9-1-15,-8 8 13 16,-8 5 2-16,-7 0 1 16,-5 7-5-16,-3 8 7 15,-4 1 1-15,-2 1 7 16,0 4 9-16,-6-3-2 15,-10 1 6-15,-1-3-7 16,-4-2 4-16,-2-2-7 16,4-5 4-16,4-3-6 0,8-4-5 15,6 0-3-15,1-5-13 16,12-15-52-16,15-3-68 15,12-1-21-15</inkml:trace>
  <inkml:trace contextRef="#ctx0" brushRef="#br0" timeOffset="214844.2884">14943 5147 85 0,'-1'0'4'0,"-10"10"63"16,-3 2 2-16,4 2-14 16,2 2-32-16,8 1-13 15,0 1-8-15,5-4-2 16,17-4 8-16,3-7-5 15,0-3-3-15,0 0 0 16,-5-12-3-16,-7-3 3 16,-9-6 1-16,-4 1 5 0,0 1 2 15,-14 1 19-15,-7 3 2 16,1 6-5-16,2 3-22 15,4 4-2-15,6 2-1 16,7 0-21-16,1 8-66 16,14 4-46-16,18-2-41 15</inkml:trace>
  <inkml:trace contextRef="#ctx0" brushRef="#br0" timeOffset="215105.3033">15199 5183 304 0,'-13'7'1'16,"3"1"27"-16,8 3 7 0,2-2-26 15,2-2-6-15,16-1 1 16,5-6 1-16,5 0 8 16,-1-6-13-16,-6-7-1 15,-8 0 1-15,-12 2 1 16,-1 5 7-16,-7 1 5 15,-11 0 5-15,-2 5-3 16,0 0-11-16,3 0-4 16,9 0-4-16,8 5-15 15,0 0-50-15,18-4-1 16,10-1-32-16,6 0-18 15</inkml:trace>
  <inkml:trace contextRef="#ctx0" brushRef="#br0" timeOffset="215362.318">15540 4850 194 0,'0'0'103'16,"0"0"-97"-16,0 1 7 15,-2 15 9-15,-6 9 1 16,-2 11 18-16,3 7-22 15,1 4 13-15,5 5-9 16,1 4-7-16,0 3-7 16,4-3-8-16,9-6-2 0,2-7 4 15,2-14-6 1,-2-9 1-16,1-14-16 0,-2-6-56 15,-1 0-51-15,-8-16-151 16</inkml:trace>
  <inkml:trace contextRef="#ctx0" brushRef="#br0" timeOffset="215518.3269">15415 5113 253 0,'0'0'64'16,"0"0"-24"-16,12 0 4 15,15 0-38-15,10 0 8 16,12 0 0-16,2 0-14 15,0 2 0-15,-4-1-43 16,-2-1-145-16</inkml:trace>
  <inkml:trace contextRef="#ctx0" brushRef="#br0" timeOffset="215779.3419">16102 4980 335 0,'0'4'0'0,"-13"17"0"0,-7 9 13 15,-4 7 28 1,-3 4-12-16,0 6-7 0,1 4-12 15,2-4-5-15,3-4-5 16,6-7-2-16,7-11-47 16,4-6-33-16,4-9-51 15</inkml:trace>
  <inkml:trace contextRef="#ctx0" brushRef="#br0" timeOffset="216205.3662">16257 5029 322 0,'-7'-2'28'16,"-6"2"16"-16,-1 1-8 15,-6 12-29-15,-1 6-3 16,5 4-4-16,5 1 0 15,6-2 0-15,5-6 0 16,0-4-3-16,0-8-27 16,11-4-3-16,3-1-4 15,4-14 10-15,2-4-20 16,-1-2 8-16,-3-1 39 15,-5 4 0-15,-2 7 9 16,-6 5 21-16,-3 6 22 16,0 0-52-16,0 6 0 0,0 13-11 15,0 8 11 1,0 3 18-16,0 4 0 0,0 3 8 15,-1 0-16-15,-7 0 10 16,-1-4-13-16,-3-6-2 16,-3-2-4-16,-2-7 2 15,-3-7-3-15,4-5-14 16,4-6-39-16,6 0-66 15,6-14-89-15</inkml:trace>
  <inkml:trace contextRef="#ctx0" brushRef="#br0" timeOffset="216561.3866">16427 5077 195 0,'5'-4'85'16,"-2"3"-53"-16,-3 1 42 15,2 0-39-15,-1 1-35 16,2 16-24-16,4 8 24 16,-2 6 5-16,0 3 0 15,-5 1-1-15,0-3-3 16,0-6 5-16,0-11-5 15,0-6 2-15,0-7-2 16,0-2 5-16,0 0-3 16,1-9 23-16,2-8 12 15,3-8-33-15,4-2-5 16,3-1 0-16,2 2-2 0,3 3 3 15,-3 5-3-15,1 2-6 16,0 3-8-16,2 4-37 16,0 4-59-16,2 0-110 15</inkml:trace>
  <inkml:trace contextRef="#ctx0" brushRef="#br0" timeOffset="217367.4327">16662 5134 173 0,'-2'11'21'16,"0"4"-19"-16,-1 5 37 15,3-1-6-15,0 0-24 16,0-1 4-16,7-8-13 15,-1-4 2-15,4-6-2 16,3 0-11-16,2-16-13 16,0-7-10-16,-1 1 25 15,-2 1 9-15,-2 6 1 16,-5 6 8-16,-3 6 29 15,-2 3-6-15,0 0-29 16,0 1-3-16,0 9 0 16,0 3 4-16,0 0 7 0,4-2-5 15,6-1-5 1,3-7 5-16,1-1-1 15,5-2 9-15,1-7-9 0,2-9-5 16,4-6-14-16,-1 0-11 16,0-4 0-16,0-1 15 15,-3-4 9-15,1-3-1 16,-3-3 2-16,-4-5 0 15,-2 1 8-15,-2-1-4 16,-3 2 16-16,0 7 8 16,-3 12 16-16,-3 9-41 15,-3 11 14-15,0 1-17 16,0 20-24-16,-3 15 15 15,-6 11 9-15,2 10 2 0,3 4 2 16,1-2 11-16,2-2-3 16,1-2-6-16,0-5 3 15,0-4-7-15,0-8 17 16,0-12-16-16,0-10 8 15,0-12-5-15,0-3 7 16,0 0 27-16,0-2 13 16,0-11-7-16,0-7-41 15,0-4-5-15,11-3-10 16,10-2-12-16,8 3-32 15,5 0 12-15,4 8 11 16,-3 5 16-16,-3 5-3 16,-7 6 14-16,-7 2 3 15,-5 0-1-15,-6 5 0 16,0 8-6-16,-7 5 8 0,0 3 1 15,0-1 9-15,-4 1 6 16,-10-3 2-16,-6-1-1 16,-6-3-2-16,-7-4-2 15,-6-2-13-15,-1-6-12 16,2-2-69-16,4 0-89 15</inkml:trace>
  <inkml:trace contextRef="#ctx0" brushRef="#br0" timeOffset="217826.4589">17514 5045 247 0,'0'-4'21'16,"0"4"17"-16,1 0 28 15,4-1-45-15,4 1-20 16,4-2 7-16,3 2-8 16,0 0 0-16,-3 0 2 0,-3 0-5 15,-4 0 1 1,-3 0 0-16,-3 2-7 0,0 6-1 15,-2 6 8-15,-10 3 2 16,-5 6 9-16,-2-2 2 16,1 1 3-16,6 0-2 15,5-4 0-15,5-2-8 16,2-4 6-16,0-2-3 15,4-2 3-15,6-3 0 16,7-2 5-16,3 0 4 16,2-3-14-16,2 0-5 15,-3 0-4-15,-3-6-54 16,-4-6-103-16</inkml:trace>
  <inkml:trace contextRef="#ctx0" brushRef="#br0" timeOffset="218952.5234">13118 6563 12 0,'-1'0'57'16,"-2"0"-37"-16,1 2 23 15,-1-2 13-15,-4 0 1 16,1 2-3-16,1-1-9 15,2-1-8-15,3 0-5 16,0 0 1-16,8 0 1 16,13-6-30-16,10-2 1 15,9 1-3-15,2 2-4 16,-6 5 3-16,-9 0-1 0,-9 0 2 15,-8 5-2 1,-7 8-5-16,-3 1 5 0,0 4 1 16,-10 1 6-16,-6 2 6 15,-2-3-6-15,4 2 3 16,7-4-9-16,7-1 1 15,3-2-2-15,24-2 0 16,16-5-3-16,12-5-10 16,10-1-62-16,2-1-73 15,-6-13-56-15</inkml:trace>
  <inkml:trace contextRef="#ctx0" brushRef="#br0" timeOffset="219207.5379">13743 6635 158 0,'0'2'0'0,"12"1"-1"16,9-1 1-16,3-2 9 16,1 0-9-16,-5 0 0 15,-10 0 0-15,-10 0 9 16,0 0 31-16,-9 0 16 15,-11 0-8-15,-6 0-13 16,1 1 7-16,3 2 0 16,10-1-16-16,8 0-24 15,4-2-2-15,0 0-21 16,21 0-75-16,11-5-95 0</inkml:trace>
  <inkml:trace contextRef="#ctx0" brushRef="#br0" timeOffset="220024.5847">14303 6356 63 0,'7'-12'48'0,"-2"4"-10"16,0 3 20-16,-3 2 13 15,-2 3-22-15,0 0-13 16,0 0-36-16,-2 7-4 15,-8 17-8-15,-7 11 12 16,-2 10 20-16,-2 4-11 16,0 2-4-16,-1-2 2 15,5-5-6-15,0-3 2 16,5-7-3-16,1-6 0 0,4-8-1 15,5-7-23 1,2-8-31-16,0-5-45 0,16 0-29 16</inkml:trace>
  <inkml:trace contextRef="#ctx0" brushRef="#br0" timeOffset="220353.6035">14442 6571 152 0,'7'0'13'0,"9"0"3"15,6 0-8-15,11 0 31 16,5 0-12-16,1-9-18 16,-5-2-5-16,-9-3 0 0,-9 0-4 15,-12 0 2-15,-4 1-1 16,0 2 2-16,-15 5 27 15,-7 6-10-15,-7 0-13 16,0 8 5-16,2 12-4 16,4 6 12-16,5 1-14 15,8 2-1-15,6-2 0 16,4-1-3-16,11-6-4 15,12-3 3-15,9-7-5 16,9-3 4-16,2-7-5 16,2 0-39-16,-4-10-60 15,-4-6-55-15</inkml:trace>
  <inkml:trace contextRef="#ctx0" brushRef="#br0" timeOffset="220578.6164">15010 6200 234 0,'0'0'11'0,"0"3"-11"16,0 16 0-16,0 9 42 16,0 11 5-16,0 8-10 15,-1 4-17-15,1 1 2 16,0 2-9-16,0 0-5 15,0-3-7-15,-2-4 0 16,-2-7-1-16,-3-10-19 16,-2-7-38-16,-3-11-91 0</inkml:trace>
  <inkml:trace contextRef="#ctx0" brushRef="#br0" timeOffset="220737.6255">14872 6503 205 0,'36'-10'2'0,"7"4"-1"15,9-1 36-15,3 2-11 16,3 0-25-16,-2 4-1 16,-6 1-58-16,-7 0-52 15</inkml:trace>
  <inkml:trace contextRef="#ctx0" brushRef="#br0" timeOffset="220955.6379">15438 6509 231 0,'-36'0'36'16,"1"11"32"-16,3 11-14 16,6 4-9-16,10 5-32 15,11-1 5-15,5 0-15 16,14-3 8-16,15-6-9 15,14-3 6-15,13-9-8 16,14-6-44-16,9-3-90 16</inkml:trace>
  <inkml:trace contextRef="#ctx0" brushRef="#br0" timeOffset="221449.6662">15855 6189 105 0,'1'-7'72'16,"-1"7"-18"-16,0 7-54 16,-6 21 0-16,-10 14 29 0,-3 10 16 15,-3 4-28-15,1 3-6 16,1-2 3-16,0-2-2 15,3-3-8-15,-2-5-3 16,2-7 0-16,3-7-1 16,3-8-21-16,2-5-68 15,7-11-64-15</inkml:trace>
  <inkml:trace contextRef="#ctx0" brushRef="#br0" timeOffset="222573.7305">16127 6598 227 0,'0'-3'4'0,"0"2"0"15,0 0 44-15,0-1-19 16,0-3-16-16,0 0-7 16,-10-3 1-16,-5 0-5 15,-5 3 4-15,1 0 5 16,-1 5 12-16,-2 0-7 15,1 5-16-15,3 11 0 16,2 4 3-16,7 5-6 16,9-1 1-16,0-1 0 0,7-3 4 15,11-9-3-15,6-6 1 16,6-5 0-16,5-7-1 15,4-14-7-15,-4-7-1 16,-2-2-3-16,-7-7 6 16,-4-3-1-16,-4-5 7 15,-7-5-1-15,-2-3 2 16,-5 3-1-16,-4 10 2 15,0 11 23-15,0 12 2 16,0 10-6-16,-2 6-1 16,-2 1-20-16,-1 20-4 15,-4 16-1-15,-1 15 4 16,6 6 2-16,4 0-2 0,2-3 2 15,15-7-3 1,9-7 3-16,5-11-4 0,3-5 6 16,6-10-2-16,1-9 7 15,0-5-3-15,-4-4-5 16,-3-14-17-16,-7-5 7 15,-11-4-2-15,-4-3 12 16,-8-1-13-16,-4 2 10 16,0 6 3-16,-2 8 17 15,-6 8 8-15,0 7-11 16,-2 0-14-16,-3 16-4 15,-1 8 1-15,1 6-3 16,5 2 6-16,7 3-6 16,1-5 6-16,5-3 0 0,12-4 0 15,4-6-1-15,8-7 1 16,5-9 6-16,7-1-5 15,5-17-1-15,2-11-11 16,-1-8 2-16,-5-8 1 16,-2-5 6-16,-6-10-9 15,-6-5-4-15,-5-4 9 16,-10 1-6-16,-8 5 9 15,-5 10 3-15,0 11 23 16,-10 12 5-16,-4 12 0 16,-3 15-18-16,-8 4-10 15,-5 28-8-15,0 18 4 16,1 19 3-16,7 8-1 0,7 7-2 15,4-2 6 1,4-3-3-16,1-6 1 0,3-9-2 16,-2-8-4-16,-1-9-7 15,-1-7-9-15,-4-9 4 16,-3-6-17-16,-3-5 12 15,0-10-5-15,0-8-2 16,2 0 23-16,1-13 7 16,1-9 7-16,7-5-6 15,6-4 0-15,0-5-2 16,9 0 2-16,13-3 13 15,10 4-9-15,8 4 2 0,7 5 0 16,2 8-4-16,2 5 8 16,-2 7-8-16,-1 6-3 15,-4 0 0-15,-2 0-1 16,-5 6-40-16,-5 5-55 15,-3-1-72-15</inkml:trace>
  <inkml:trace contextRef="#ctx0" brushRef="#br0" timeOffset="222762.7413">17189 6605 288 0,'-22'0'6'16,"1"6"42"-16,2 8 1 15,5 3-40-15,6 0-2 16,6 1-7-16,2-4 0 15,0-1-3-15,7-9-30 16,13-4-46-16,6-1-15 0,0-13 7 16,-3-6-13-16</inkml:trace>
  <inkml:trace contextRef="#ctx0" brushRef="#br0" timeOffset="223436.7798">17189 6605 26 0,'42'35'83'0,"-42"-35"-35"15,0 0-32-15,0 10 14 16,0 1 15-16,0-1-24 16,6-2-10-16,8-4 0 15,6-4 9-15,1 0-11 16,4-8 1-16,-5-4-9 15,-6 2-2-15,-9 5 2 0,-5 4 1 16,0 1-2 0,0 6-20-16,-5 11 20 0,0 1 9 15,5-2-4-15,0-2-4 16,8-5-2-16,12-7 2 15,5-2 3-15,2-10-4 16,0-9-33-16,-5-2-37 16,-7 3 22-16,-6 5 23 15,-7 8 25-15,-2 5 10 16,0 0-10-16,0 13 0 15,0 6 26-15,0 0-1 16,0-1-15-16,3 0-2 0,13-9 5 16,4-3 20-1,2-6-8-15,3 0-20 16,-2-8-5-16,0-4-1 15,-7 5 1-15,-4 1 2 16,-5 4-1-16,-3 2 1 0,3 0-1 16,3 0 9-16,7 0 2 15,7 0 5-15,8-3 1 16,5-11-6-16,6-6-11 15,1-6 5-15,1-5-6 16,-2-9-4-16,-4-6 4 16,-3-9-5-16,-6-10-11 15,-3-8-9-15,-9-3 5 16,-6 7 20-16,-10 15 37 15,-2 20-27-15,0 23 39 16,-13 11-38-16,-11 27-11 0,-9 16 0 16,-5 16 0-16,4 8 8 15,7 5 1-15,9-2-5 16,9-4-2-16,9-6 1 15,0-10 0-15,16-6-3 16,10-6 7-16,5-7-5 16,2-12 6-16,0-10-8 15,-3-9 0-15,3-8-9 16,-2-14-28-16,-3-8-45 15,-6-8-21-15,-5-4-15 16</inkml:trace>
  <inkml:trace contextRef="#ctx0" brushRef="#br0" timeOffset="223697.7948">18393 6267 150 0,'-4'-1'3'0,"-10"1"9"16,-2 0 47-16,-4 0 0 16,1 8-19-16,1 2-9 15,6 2-15-15,5 3 11 16,3 7-14-16,4 4 11 15,0 6 4-15,0 5 2 16,0 2 4-16,2 3-12 16,1-2-6-16,1-1-13 15,-1 0-2-15,1-3-1 16,0-8 3-16,2-7-3 15,0-11-16-15,0-9-10 16,4-1-24-16,0-11 5 16,1-8-30-16,-5-8-101 0</inkml:trace>
  <inkml:trace contextRef="#ctx0" brushRef="#br0" timeOffset="223856.8039">18165 6511 112 0,'7'0'197'0,"20"0"-162"16,10-2 50-16,11-8-16 15,9-1-29-15,4-2-26 16,2-3-14-16,-1-2-4 0,1-1-100 16,-5-3-105-1</inkml:trace>
  <inkml:trace contextRef="#ctx0" brushRef="#br0" timeOffset="224469.8389">18656 6148 208 0,'5'-7'7'0,"-5"6"9"15,0 1 23-15,0 15-28 16,-11 15-10-16,-3 15 14 16,-4 11-4-16,-1 9 0 15,-1 7-4-15,2 1-7 16,-2-6 1-16,4-5-1 15,1-9 0-15,3-11 0 0,4-10-9 16,4-11-38-16,3-9-52 16</inkml:trace>
  <inkml:trace contextRef="#ctx0" brushRef="#br0" timeOffset="225009.8698">19018 6504 43 0,'8'-24'145'0,"0"3"-125"0,-6 4 21 15,-2 6 37-15,0 2-46 16,-13 7-10-16,-7 2-10 16,-8 2-4-16,-6 15-1 15,2 7-5-15,5 3-1 16,6 2 0-16,11-2-2 15,9-5-1-15,1-4 1 16,7-9-11-16,11-8-1 16,7-1-7-16,3-12 1 15,1-10-10-15,-4-5 5 16,-8-4 9-16,-5 1 10 15,-5 2 4-15,-5 7 2 0,1 9 31 16,-1 9 6-16,0 3-15 16,1 8-23-16,4 18-10 15,1 9 10-15,1 6 5 16,-1 2 1-16,0-1 0 15,-5-2 1-15,-3-2 0 16,0-3 5-16,-7-3-7 16,-14-5-2-16,-6-3 8 15,-6-8-8-15,1-7-3 16,2-8-1-16,7-1-8 15,7-10-11-15,9-12-10 16,7-7-72-16,18-6-17 16</inkml:trace>
  <inkml:trace contextRef="#ctx0" brushRef="#br0" timeOffset="225318.8875">19261 6446 87 0,'4'-4'112'15,"-1"4"-87"-15,0 0-11 16,3 15 2-16,-1 10 31 15,5 4-18-15,-3 6-14 16,-3-2 3-16,1 1-11 16,-4-7-2-16,1-5-2 15,0-8-2-15,1-7-2 16,-3-4 3-16,2-3-1 15,-1 0 7-15,-1-11 40 0,4-8-17 16,3-5-21-16,2-2 1 16,5-2-10-16,2 1-1 15,4 0-2-15,3 4-2 16,2 5-26-16,0 7-17 15,0 6-13-15,-3 5-34 16,-4 0-45-16</inkml:trace>
  <inkml:trace contextRef="#ctx0" brushRef="#br0" timeOffset="226054.9296">19585 6547 143 0,'-3'12'2'0,"2"1"28"0,1-1 9 16,0 2-4-16,4-4-20 15,7-2-9-15,5-5-6 16,0-3-20-16,0 0-12 16,2-8-5-16,-5-5 15 15,-3 2 21-15,-2 2 1 16,-5 6 25-16,0 3 9 15,-2 0-20-15,0 4-5 16,4 10 8-16,2 2 14 16,3 0-11-16,6-1-15 15,3-5 15-15,6-7 2 16,5-3-5-16,1-3-11 15,1-15 4-15,-1-7-10 0,-1-4-15 16,-5-7 2-16,-4-3-1 16,-3-4 8-16,-4-7-2 15,0-4 7-15,1-4 0 16,4-2 1-16,1 6 2 15,-2 8 8-15,-4 13 32 16,-6 18-39-16,-4 11 10 16,-4 4-13-16,1 26-7 15,-1 15 1-15,0 14 6 16,0 9 2-16,0 5 5 15,0 1-6-15,0 1 2 16,-2-7-2-16,0-8 0 0,1-11-2 16,0-13 3-1,0-15-4-15,0-11 3 16,-2-6-1-16,0 0 14 0,-2-13 17 15,-1-6-25-15,4-8-3 16,2 0-3-16,0-2-4 16,18 2-10-16,5 4-16 15,7 5 8-15,4 6-1 16,2 6 8-16,-1 4 1 15,-3 2 2-15,-4 0 5 16,-5 4 1-16,-7 7 5 16,-4 1-9-16,-6 3 10 15,-4 4 5-15,-2-1 12 16,0 2 2-16,-4-2 1 15,-9-2 7-15,-4-3-3 0,-8-2 6 16,-9-5-10-16,-7-4-13 16,-5-2-7-16,1 0-44 15,3-4-81-15</inkml:trace>
  <inkml:trace contextRef="#ctx0" brushRef="#br0" timeOffset="227402.0066">13341 7973 87 0,'-4'0'5'15,"3"0"17"-15,-1 0 39 16,2 0-12-16,0 0-2 15,0-1-16-15,0-1-2 0,0 0-10 16,5-3 0 0,13-2-19-16,10 1-4 0,8 3 3 15,3 3 1-15,-7 0-1 16,-10 0-1-16,-9 9-2 15,-10 4-18-15,-3 4 12 16,-9 4 10-16,-14 5 6 16,-6 1 1-16,1-5-5 15,5-4-1-15,12-5 2 16,11-2-6-16,0-2-7 15,10 1-3-15,7-1-6 16,2 1 19-16,-3 1 2 16,-9 1-2-16,-7 3-12 15,-5 3 12-15,-22 0 10 0,-12 0-10 16,-4-1-22-1,6-6-109-15</inkml:trace>
  <inkml:trace contextRef="#ctx0" brushRef="#br0" timeOffset="227673.0221">13773 8228 247 0,'-6'0'0'16,"6"0"-12"-16,0 0 12 15,13 0-26-15,10 0 15 0,0 0 11 16,-4 0 5 0,-11-1 17-16,-8 0 4 0,0 1-9 15,-8 0 28-15,-11 0-18 16,-4 5 6-16,2 1-18 15,4-1-2-15,7-1-13 16,5-1-1-16,3-1-50 16,2-2-104-16</inkml:trace>
  <inkml:trace contextRef="#ctx0" brushRef="#br0" timeOffset="228512.0701">14503 7819 96 0,'0'-3'21'0,"-2"1"14"15,2 1 7-15,0-1-3 16,0 2-10-16,0 0-16 16,0 0 6-16,0 0 0 15,0 0 6-15,0-2 0 16,0 1 3-16,0 1-7 15,0 0-4-15,0 0-1 0,0 0-14 16,0 0 4 0,0 0-6-16,0 0 0 0,0 3-9 15,-5 8 0-15,-3 12 8 16,-1 10 1-16,-3 10 0 15,-4 8 1-15,-3 7-4 16,-3 1 6-16,0-2-7 16,0-4 7-16,3-8-5 15,2-9 4-15,4-7 2 16,6-10-4-16,2-6-9 15,3-10-35-15,2-1-49 16,0-2-44-16</inkml:trace>
  <inkml:trace contextRef="#ctx0" brushRef="#br0" timeOffset="228926.0938">14636 8084 14 0,'18'0'40'15,"2"0"-7"-15,5-3-11 16,0-1 7-16,-2-2-20 15,-1-5-4-15,-3-1-5 0,-4-1 0 16,-3-2 1 0,-7 1-1-16,-3 1 0 0,-2 3 12 15,0 3 25-15,-10 4-15 16,-6 2-13-16,-4 1 7 15,-2 3 7-15,-1 11-10 16,0 6 10-16,5-1-9 16,6 3 2-16,6 1-6 15,6 2-5-15,4-1-3 16,15 0 0-16,10-3-4 15,3-6 2-15,6-7-5 16,2-6-14-16,-2-2-32 16,0-2-48-16,-3-16-32 15</inkml:trace>
  <inkml:trace contextRef="#ctx0" brushRef="#br0" timeOffset="229137.1059">15193 7768 248 0,'0'0'0'15,"0"10"-3"-15,-7 17 3 16,-3 12 49-16,-3 8-26 16,2 2 13-16,2 2-20 15,4 1-5-15,2 0-5 16,2-1-6-16,1-3 0 15,0-13-25-15,0-10-64 0,0-15-51 16</inkml:trace>
  <inkml:trace contextRef="#ctx0" brushRef="#br0" timeOffset="229310.1158">14988 7996 210 0,'23'-12'1'15,"6"0"17"-15,10 3 11 16,4 1-9-16,4 4-9 15,4 3 2-15,-2 1-13 16,-5 0 0-16,-2 2-58 16,-4 4-74-16</inkml:trace>
  <inkml:trace contextRef="#ctx0" brushRef="#br0" timeOffset="229549.1294">15629 7922 272 0,'-7'0'10'0,"-4"2"-5"16,0 11 32-16,-3 4 16 16,2 3-28-16,0 4 2 15,4 1-1-15,2 0-16 16,6 1-5-16,0-2 0 15,16-4-2-15,13-5-3 0,10-7 0 16,12-6-39 0,7-2-67-16,-3-2-95 0</inkml:trace>
  <inkml:trace contextRef="#ctx0" brushRef="#br0" timeOffset="230080.1598">16068 7774 134 0,'17'-30'2'0,"-2"5"41"0,-3 7 16 15,-6 7-16-15,-4 4 15 16,-2 6-14-16,0 1-6 15,0 5-38-15,0 21-8 16,-10 16 8-16,-5 17 6 16,-3 5 6-16,-1 2-12 15,-1-1 3-15,1-4-1 16,2-4-2-16,1-5 1 15,5-10-2-15,5-6-32 16,1-10-61-16,5-13-115 16</inkml:trace>
  <inkml:trace contextRef="#ctx0" brushRef="#br0" timeOffset="230899.2067">16513 7904 80 0,'4'-10'41'16,"-4"2"-15"-16,0 0-5 16,0 0 26-16,-11 1-27 15,-8 3-6-15,-6 4-1 16,-4 0 5-16,-1 10 10 15,2 7-18-15,6 4-4 16,7 3-5-16,5 3-1 16,8 0 2-16,2-3-4 15,4-3-4-15,14-6-16 16,4-10 0-16,7-5 3 15,3-9-27-15,-1-12 4 0,-6-6 8 16,-7-2 12 0,-6-1 22-16,-5 0 0 0,-5 9 7 15,0 5 30-15,0 7 10 16,-2 9 6-16,2 0-53 15,0 17-5-15,3 12 5 16,1 11 20-16,0 5-6 16,-2 2-4-16,-4-2-1 15,0-1 3-15,0-5-8 16,-11-1 2-16,-6-6-2 15,-5-5-3-15,-4-5 9 16,2-7-5-16,-3-7-2 16,4-8-3-16,4 0-14 15,1-10-22-15,9-11-53 0,8-9-54 16</inkml:trace>
  <inkml:trace contextRef="#ctx0" brushRef="#br0" timeOffset="231211.2245">16662 7945 178 0,'2'0'0'16,"-1"7"3"-16,3 7 28 15,5 4 7-15,0 4-19 16,0 2-4-16,1-1-4 0,-4-2-8 15,-1-3 0-15,-3-8-1 16,0-3-1 0,-2-6 0-16,2-1 7 0,-2 0 21 15,0-5 15-15,1-11-18 16,2-7-26-16,4-5 13 15,5-4-7-15,2-1-6 16,4 5 0-16,0 4-5 16,0 7-19-16,0 9-14 15,1 8-39-15,1 0-37 16,-2 10-2-16</inkml:trace>
  <inkml:trace contextRef="#ctx0" brushRef="#br0" timeOffset="231867.262">16939 7990 233 0,'-2'0'17'16,"-2"0"-13"-16,3 4 9 16,1 9 10-16,0 4-14 15,1 2-5-15,10-2 2 16,0-4-6-16,3-5-15 15,3-5-17-15,2-3-32 16,0-2-2-16,-2-10-8 16,-3-2 23-16,-4 1 51 15,-6 5 30-15,-1 3 25 16,-3 5 10-16,0 0-20 15,0 0-32-15,3 13-7 0,4 2 1 16,7 0 5-16,5-4-4 16,5-8 13-16,4-3-10 15,4-12-7-15,-1-15-4 16,-1-6-23-16,-5-4 2 15,-5-6 19-15,-8-3-5 16,-3-2 0-16,-6-1 7 16,-3 7 10-16,0 10 21 15,0 15 5-15,0 11 5 16,0 6-38-16,0 15-3 15,0 22-12-15,0 16 10 16,0 7 4-16,0 1 0 16,0-6-2-16,0-6 0 15,-1-9 0-15,-6-10 3 0,-1-14-3 16,3-10 2-16,0-6 6 15,5-9 5-15,0-15-13 16,12-4-45-16,21-1-7 16,14 5 0-16,5 9 8 15,-5 12-7-15,-8 3 9 16,-12 9 33-16,-11 12 9 15,-10 3 0-15,-6 2 26 16,-3-2 10-16,-16-3 2 16,-5-4 23-16,-6-6 18 15,-4-3-32-15,-7-4-1 16,2-4-24-16,2 0-16 15,6 0-6-15,10-4-60 0,8-5-112 16</inkml:trace>
  <inkml:trace contextRef="#ctx0" brushRef="#br0" timeOffset="232069.2736">17647 8076 383 0,'-4'3'52'0,"4"2"-50"16,0 0-2-16,0 5 0 16,2 1 1-16,7 1 2 15,4 1-3-15,6-5-78 0,1-5-166 16</inkml:trace>
  <inkml:trace contextRef="#ctx0" brushRef="#br0" timeOffset="232622.3052">18232 7983 194 0,'-7'-15'80'0,"-18"1"-70"0,-10 2 25 16,-5 5 16-16,-4 6-17 15,0 1 10-15,6 5-28 16,7 14-1-16,7 8-10 15,10 5-4-15,11 5-1 16,3-2-4-16,11-6 3 16,14-7-13-16,4-6 11 15,4-13-8-15,0-3 3 16,0-16-5-16,-4-11-6 15,-6-8-12-15,-7-8 14 16,-3-5 17-16,-8-5 0 16,-3-5 4-16,-2-5-3 15,0 4 17-15,-4 10 7 0,-3 16 11 16,2 15-6-16,3 12 9 15,-1 6-25-15,-1 15-14 16,-2 23-21-16,-2 21 21 16,2 13-1-16,4 6 4 15,2-2-1-15,0-5-1 16,6-4 7-16,7-10-5 15,2-14 0-15,5-11-1 16,0-13 4-16,-4-10 18 16,-2-9-13-16,-1 0-4 15,-3-16-7-15,-1-10-31 16,-5-1-79-16,-4-4-129 0</inkml:trace>
  <inkml:trace contextRef="#ctx0" brushRef="#br0" timeOffset="237910.6077">14458 7150 22 0,'-2'-2'7'15,"2"-2"-1"-15,0 3 2 16,0-1 11-16,0-1 1 15,0 1-15-15,0 0 7 16,2 0 3-16,-2 1 4 16,0 1-2-16,2 0-5 15,-2 0 3-15,2 0-13 16,2 0 0-16,2-1-1 15,1-1 7-15,3 1-4 16,2-2 0-16,4 2 3 16,5 0 5-16,1-1 0 15,4 1-4-15,1 0 9 0,1-1-14 16,3 0 2-1,3-1 0-15,4-2-1 0,5 0 2 16,8-1-1-16,7-1 4 16,4 1-6-16,4 3 1 15,-4-1-4-15,1 1 1 16,-4 2 1-16,-4-3 3 15,-1 1 1-15,-1-1 0 16,4-2 4-16,2-2-8 16,3-1 8-16,3 0-3 15,1-1 1-15,2 0-4 16,-2 2-2-16,1 0 4 0,-6 4-3 15,-5 2-4 1,-3 1 2-16,1-1-2 0,0 2 3 16,1-1-4-16,4-3 4 15,6 0-4-15,7-1 6 16,4-3 7-16,-1-1 1 15,-2 0 0-15,-7 1-2 16,-6 1-8-16,-2 1-2 16,-6 2 1-16,0 2-3 15,-1 1 2-15,-1 1 0 16,3 0 0-16,2 0 6 15,2 0-6-15,0 0 0 16,2 0 5-16,3 0-3 16,1-2 4-16,-2 0 2 15,-1 1 5-15,1-1-9 0,1 2 0 16,4 0-4-16,2 0 0 15,-6 0 0-15,-3 0 2 16,-5 0-5-16,-6 0 6 16,-5 0-6-16,-4 0 5 15,-1 0-2-15,1 0 5 16,3 0-1-16,7 0-3 15,3 0-1-15,3 0 1 16,3 0 3-16,-2 3-7 16,2 2 6-16,0 1-6 15,1 1 6-15,0-1 2 16,-6-1-1-16,-1 1-4 0,-5-1 3 15,-5 0 0 1,0-2-6-16,-5 0 6 0,0 1-6 16,-2 0 4-16,-2 1-1 15,-1 0 1-15,-1 1 2 16,3-1-3-16,3 2 1 15,3 0-3-15,4 0 4 16,-1 1-5-16,-2 0 2 16,-1 0-1-16,-2 0 4 15,-2 0 1-15,-3-1-3 16,-3 0 0-16,-5-1-1 15,0 1 2-15,0-1-4 16,0-3 6-16,0 1-7 16,3 0 8-16,-1-1-4 15,4 1 2-15,1 0 3 0,-2 2-5 16,-4-1 0-16,-3-1-3 15,-3 1 2-15,-2-1-1 16,-1 1 2-16,0 0-2 16,1 2 4-16,3 2-1 15,2-1 0-15,1 2-1 16,0 0 0-16,-2 0 1 15,-1-2-4-15,-3-2 6 16,-6-2-7-16,-2-1 8 16,-6-3-3-16,-1 2 7 15,0-1 4-15,1-1-7 16,1 3-4-16,4 0-2 0,1 0 4 15,1 1-8 1,0-1 5-16,-2 0-3 0,-5-1 6 16,0-2-1-16,-3 0-1 15,-1 0-1-15,0 0 0 16,0 0 2-16,0 0-5 15,0 0 7-15,0 0-9 16,0 0 7-16,0 0-2 16,0 0 3-16,0 0 2 15,0 0-5-15,0 0 1 16,0 0-2-16,0 0 5 15,0 0-8-15,0 0-2 16,0 0-9-16,2 0-15 16,-2 0-3-16,4 0-10 15,1 0-23-15,-5-8-88 0</inkml:trace>
  <inkml:trace contextRef="#ctx0" brushRef="#br0" timeOffset="287008.4159">20985 6328 25 0,'3'-4'24'16,"-1"1"-2"-16,-1 0 0 15,-1 0 2-15,0 1-16 16,0 0 8-16,1 1-6 15,0-1-5-15,1 2-3 16,-2-2-2-16,0 1 7 16,2-1-3-16,-2 1 8 15,0-1-4-15,0 1 6 16,0 0-1-16,0 1 4 15,0 0-3-15,0 0-12 16,0 0-2-16,0 0-7 16,-6 0 7-16,-4 0 0 0,-6 8 0 15,-2 2 1-15,-3 5-1 16,1 0 1-16,-2 3 0 15,-1-1 7-15,4 0-6 16,-3 0 3-16,4 0-3 16,-2 0-3-16,1 1 4 15,-2 2 1-15,-1-1-1 16,-2 4 6-16,0 0-5 15,3 0-4-15,3 1 0 16,5 1-1-16,6 1-1 16,2-3 3-16,3 2-1 15,2-2 0-15,0-2 3 0,0 0-1 16,0 1-1-16,4 2-1 15,2 0 1-15,0 1-2 16,0 1 3-16,-1-2-4 16,2-2 3-16,-2-7-1 15,2-6 0-15,2-2-19 16,2-6-50-16,8-1-24 15</inkml:trace>
  <inkml:trace contextRef="#ctx0" brushRef="#br0" timeOffset="288140.4807">21042 6592 3 0,'-5'6'2'15,"5"-2"22"-15,0-2-10 16,0-2 3-16,8 0 19 15,11 0-12-15,3 0-14 16,2-5-8-16,-2-3 6 16,-5 0-3-16,-5 0 2 15,-5 1 7-15,-7 1 5 16,0 3-1-16,0-1-6 15,-9 1-12-15,-1 1 0 16,0 1 0-16,3 1 0 16,2 0 0-16,3 0-1 0,2 0-5 15,0 0-4-15,0 0 6 16,0 0 4-16,0 0 1 15,0 0 12-15,0 0 7 16,0 0 3-16,-1 0 4 16,-3 0 4-16,-7 0-21 15,-6 0-4-15,-3 3 0 16,-5 5-5-16,3 0 4 15,3 2-3-15,2 1-4 16,4-2 0-16,5-1 2 16,6 0 0-16,2 1-2 15,6 1-4-15,17 2 6 0,11-1-2 16,3 0 2-16,2-1-1 15,-6-1-6-15,-8 2 7 16,-6-1 0-16,-10 1-2 16,-8 1 0-16,-1 0-5 15,-3-1 5-15,-18 0 2 16,-2 1 2-16,-4-1 3 15,-1 1 2-15,3-4-6 16,5 1 5-16,5-5-3 16,9-1-1-16,5-2-2 15,1-1-29-15,11 0-5 16,16-10 1-16,9-7 7 15,6 0 2-15,1 0 13 16,-3 2 11-16,-4 1-1 16,-2 3 1-16,-2 3 0 0,-2 0-1 15,-2 0 2-15,1 0 6 16,-1-3-2-16,-1-1 9 15,-5-1-3-15,-5-2 13 16,-6 1 4-16,-8 2-5 16,-3 4 18-16,0 1-16 15,0 4 2-15,-7 2-17 16,-7 1-10-16,-5 1-1 15,-3 11 0-15,1 5 2 16,3 3-2-16,4 5 1 16,5-1 0-16,4 2 0 15,5-4-4-15,0-3 3 0,8-3-14 16,13-3 5-16,10-7-10 15,5-2 13-15,7-4-3 16,-4 0-44-16,-2-11-44 16,-3-5-56-16</inkml:trace>
  <inkml:trace contextRef="#ctx0" brushRef="#br0" timeOffset="288934.5261">21844 6361 25 0,'2'-5'38'0,"-1"1"11"15,-1 4 4-15,0 0-35 16,-4 7-18-16,-11 14 0 15,-6 9 13-15,-1 6 1 16,1 5-3-16,3 3-4 16,9-1-6-16,5-3 3 15,4-4-3-15,1-6 9 0,10-6-4 16,1-6-2-16,3-3-1 15,0-4 1-15,2-4 2 16,-1-4-2-16,3-3-4 16,-1 0-24-16,-2-7-55 15,-1-9-63-15</inkml:trace>
  <inkml:trace contextRef="#ctx0" brushRef="#br0" timeOffset="289318.5481">21745 6531 24 0,'-27'-9'39'0,"7"5"-35"16,8 4 11-16,11 0-2 0,1 0-13 15,6 0 0 1,17 5 24-16,9-1 20 0,8-2-23 16,2-2-3-16,-2 0-10 15,-5-9 2-15,-4-4-2 16,-4-2-8-16,-2-5-1 15,-3-3-40-15,-3 0 4 16,-5 1 14-16,-5 3 23 16,-4 3 13-16,-3 8-2 15,-2 3 24-15,0 5-6 16,0 0-27-16,-3 3-2 15,-10 12 0-15,-5 9 8 16,-4 9 25-16,-1 3-26 16,2 3 13-16,4-1-14 15,2 2 2-15,6-1-2 0,4-2-5 16,5-6 0-16,0-7-1 15,2-2 3-15,10-11-3 16,2-4-5-16,1-7-32 16,2 0-32-16,0-5-63 15</inkml:trace>
  <inkml:trace contextRef="#ctx0" brushRef="#br0" timeOffset="289500.5585">21830 6551 57 0,'0'0'19'0,"0"0"-12"15,16 0 34 1,9 3 21-16,10 3-34 0,6-4-14 16,1-1-8-16,1-1-6 15,-4 0-3-15,-5 0-63 16,-9 0-43-16</inkml:trace>
  <inkml:trace contextRef="#ctx0" brushRef="#br0" timeOffset="290134.5947">22060 6670 0 0,'0'5'42'0,"6"-3"15"16,10-2-12-16,5 0-11 15,4 0-23-15,-3-7-6 0,-3-1 0 16,-6-3-5-16,-7 0 5 15,-5 3-5-15,-1-1 5 16,-2 2 24-16,-14 7-9 16,-5 0-10-16,-2 2 7 15,-3 12-13-15,4 4-3 16,5 2-2-16,7-1 1 15,8 2-2-15,2-3 2 16,11-4 0-16,9-4 0 16,6-2 12-16,4-7-6 15,4-1-6-15,-2 0-4 16,-1-6-14-16,-1-7 2 0,-3-4-7 15,-2 0 12 1,1-2 2-16,-4 1 9 0,-4 5 3 16,-6 5-2-16,-7 4 5 15,-4 4 2-15,-1 0-8 16,0 4 1-16,-2 8-1 15,-7 4 11-15,1 0 0 16,0 2-6-16,2-2 3 16,3-5-4-16,3-3-2 15,0-4-2-15,0-4 0 16,7 0-1-16,11-3-1 15,5-11-8-15,0-2-5 16,1 0 15-16,-5 0 0 16,-2 6 0-16,-4 2 5 15,-6 6 2-15,-6 2 3 0,-1 0-10 16,0 0-7-16,0 11 7 15,0 3 7-15,1-1-2 16,1-2 4-16,1-1 0 16,1-1-1-16,2-1 1 15,-1-3-8-15,0-1 5 16,0 0-6-16,2-1-31 15,1 0-92-15</inkml:trace>
  <inkml:trace contextRef="#ctx0" brushRef="#br0" timeOffset="290435.612">22550 6412 140 0,'0'-9'91'0,"0"2"-75"16,0 4 25-16,0 0 10 15,0 1-33-15,0 2-6 16,0 0-10-16,0 0-1 15,0 0 2-15,0 0 1 16,0 0-4-16,0 0-6 16,0 0 3-16,4 6 0 15,3 1-14-15,1 2-31 0,-1-2-56 16,0 1-56-16</inkml:trace>
  <inkml:trace contextRef="#ctx0" brushRef="#br0" timeOffset="291312.6621">22602 6611 120 0,'0'-5'84'16,"0"5"-70"-16,0 1-14 0,-13 14 0 16,-3 8 15-16,-3 2 10 15,2 3-18-15,1-3 2 16,4-3-8-16,5-7 4 15,4-7-4-15,3-7-1 16,0-1 0-16,13-8 7 16,12-11-6-16,5-4 2 15,1-3-4-15,-3 0 2 16,-1 5 5-16,-7 7 2 15,-8 5 16-15,-5 5-12 16,-5 4-2-16,-2 0-10 16,0 7-14-16,0 9 11 15,1 4 3-15,3 1 2 0,5-5-1 16,0-5 1-16,5-6 3 15,4-5-2-15,7 0-3 16,3-5-3-16,1-11-3 16,1-3 1-16,-4-1 3 15,-4 0 2-15,-7 6 0 16,-10 4 3-16,-5 5 25 15,0 4-5-15,-15 1-18 16,-10 0 0-16,-7 6-5 16,-1 5 5-16,8-1-5 15,11-4 0-15,10-4-5 16,4-2 5-16,6 0 0 0,19-3 7 15,13-10-7 1,8-4-9-16,-2 3 4 0,-10 4-4 16,-9 5 9-16,-16 5-4 15,-9 6-1-15,-2 19-7 16,-21 9 12-16,-10 9 4 15,-7 2 4-15,-6 3 2 16,-6 6-8-16,-10 5 2 16,-8-1-3-16,-9-4-2 15,-7-6 1-15,1-8-15 16,2-6-4-16,2-6 0 15,3-11 10-15,9-10 2 16,11-7 4-16,20-4 3 16,17-15 25-16,20-5-1 15,2-7-19-15,32-4-5 0,23-3 12 16,24-3-12-16,29 4 2 15,20 4-4-15,16 4 2 16,7 7-3-16,-4 4 4 16,-13 4-2-16,-20 1 2 15,-20 5-1-15,-25-1 1 16,-20 2 2-16,-13 2-3 15,-17 0-16-15,-15-2-98 16</inkml:trace>
  <inkml:trace contextRef="#ctx0" brushRef="#br0" timeOffset="291643.6811">23208 6300 76 0,'5'-3'49'15,"3"1"-49"-15,-5-1-17 16,1 3-10-16,-3 0-42 16</inkml:trace>
  <inkml:trace contextRef="#ctx0" brushRef="#br0" timeOffset="292053.7045">23143 6554 120 0,'-24'0'1'0,"-3"0"24"16,-3 9 31-16,6 2-34 15,10 3-15-15,9 1-5 16,5 1-4-16,7 2 4 16,16 1 2-16,2-2-3 15,0-4-1-15,-7-1 0 0,-9 0-3 16,-6-2 3-16,-3 1-11 15,-10 0 11-15,-13 0 0 16,-6-1 14-16,-3-1-4 16,3-2-10-16,4 1-39 15,6-4-76-15</inkml:trace>
  <inkml:trace contextRef="#ctx0" brushRef="#br0" timeOffset="292354.7217">23451 6356 149 0,'1'-3'22'15,"-1"3"-3"-15,2 0 0 16,1 11-3-16,5 12-14 16,4 10 9-16,2 7 0 15,-3 4-4-15,-8 6 8 16,-3 2-6-16,-13 6 9 15,-20 7-11-15,-14 1-1 16,-14 5 1-16,-9-5-7 16,-8-7-64-16,-3-14-70 15</inkml:trace>
  <inkml:trace contextRef="#ctx0" brushRef="#br0" timeOffset="386790.1231">14148 9670 28 0,'0'0'19'0,"0"0"-18"16,0 0-1-16,0 0 72 15,0 0-52-15,0 0-10 0,0 0 2 16,0 0 4-1,0 0-3-15,0 0-1 0,0 0 1 16,0 0 2-16,0-2 4 16,0 1-4-16,0-1 4 15,0 2-8-15,0-3-1 16,-1 1 7-16,-1 1-7 15,-2-2 0-15,1 0-3 16,-2-1 7-16,-4 1-6 16,-2 0-2-16,-3-1-5 15,-2 2 2-15,0 0 4 16,-1 2 9-16,-1 0-9 15,-1 0-2-15,0 6 2 16,1 5-7-16,-3 0 2 16,4 2 0-16,0 1-4 0,6 1 0 15,4-1 0-15,5 1 1 16,2 0 1-16,0 0-1 15,10-1-1-15,2-1-2 16,3-5-10-16,0-2 1 16,1-6-5-16,2 0 5 15,0-7 13-15,-2-10 4 16,0-3-2-16,-3-1 0 15,-5-3 0-15,-1 1 0 16,-3 0 1-16,1 2 3 16,0 3 4-16,-1 3-5 15,2 6 1-15,-4 6 1 0,-2 3-4 16,1 0-3-1,1 12-15-15,4 6 15 0,1 7 5 16,1 1 5-16,0 2-5 16,-1-4 8-16,-3-1-9 15,0-2 7-15,-3 0-4 16,-1 0 2-16,0 0 4 15,0 1 2-15,-9-2 6 16,-4-1-10-16,1-2 2 16,-1-3-8-16,0-2-1 15,1-2 0-15,2-4 2 16,1-4-6-16,3-2-8 15,2 0-20-15,-3-5-4 16,1-10-39-16,5-2-63 16,1-5-37-16</inkml:trace>
  <inkml:trace contextRef="#ctx0" brushRef="#br0" timeOffset="387166.1446">14247 9660 155 0,'4'-4'83'16,"-1"1"-53"-16,1 1 29 16,0 0-11-16,-1 2-27 15,1 0-17-15,0 8-3 0,1 8-1 16,0 3 6-1,1 4 4-15,-1-1-10 0,-1-2 5 16,-2-2-5-16,1-5 3 16,-1-5-2-16,-1-2 2 15,0-5-3-15,0-1 0 16,1 0 5-16,1-2 6 15,1-11 24-15,3-8-27 16,1-4 4-16,1-2-7 16,1-3 3-16,1-1-7 15,3 0-1-15,-1 6-2 16,1 9-33-16,0 6-30 15,1 9-19-15,0 1-52 16,3 6 12-16</inkml:trace>
  <inkml:trace contextRef="#ctx0" brushRef="#br0" timeOffset="387592.169">14544 9649 254 0,'-6'0'52'0,"1"0"-36"16,-2 0 30-16,3 8-21 15,1 3-21-15,1 2 4 0,2 0-5 16,0 1 1-1,3-1-4-15,8-3 5 0,2-1-4 16,1-4 4-16,0-3-3 16,1-2-2-16,-1 0-13 15,-1-13 4-15,-3-3 2 16,-1-7 4-16,-4-2 2 15,-2-2 2-15,1 3 0 16,-4 7 10-16,0 8 1 16,0 9 6-16,0 0-18 15,2 13-6-15,2 9 3 16,3 4 3-16,2 3 0 15,4-3 6-15,4-4-6 16,5-3 11-16,3-6-7 16,-1-8-3-16,1-5-1 0,-1 0-56 15,0-14-113-15</inkml:trace>
  <inkml:trace contextRef="#ctx0" brushRef="#br0" timeOffset="388007.1927">14965 9214 150 0,'2'22'3'0,"5"16"62"15,1 12 14-15,3 7-35 0,-3 7-22 16,-2 0 1-1,-4-4-15-15,-2-6-1 0,0-10-3 16,-3-9-1-16,-7-13-2 16,0-6 2-16,-1-8 4 15,1-8 13-15,1 0-3 16,4-16 0-16,5-9-13 15,0-9 2-15,24-1-6 16,9 2-13-16,4 8 7 16,-3 10-5-16,-6 11 2 15,-6 4-3-15,-7 5 7 16,-4 13-4-16,-6 0 4 15,-5 3 5-15,0 0 8 16,-8 2 7-16,-9-2 6 16,-5-1 3-16,-1-4-10 0,0-2-4 15,1-2-10-15,3-5-15 16,6-4-57-16,4-3-74 15</inkml:trace>
  <inkml:trace contextRef="#ctx0" brushRef="#br0" timeOffset="388569.2249">15362 9638 163 0,'0'-1'182'16,"0"1"-179"-16,0 0 24 0,0 0 15 15,0 0-28-15,1 4 0 16,1 3 17-16,2-3-12 16,-1-1-14-16,0-3 2 15,1 0-7-15,1 0 4 16,1-3 1-16,2-6 8 15,2-5-3-15,-3 2-6 16,-4-1 6-16,-1 1-7 16,-2 2 9-16,0 2-6 15,0 5 5-15,0 0-8 16,0 3-3-16,0 0-27 15,0 3-55-15,3 10-19 0,6 1-81 16</inkml:trace>
  <inkml:trace contextRef="#ctx0" brushRef="#br0" timeOffset="388980.2484">15704 9359 160 0,'16'-7'0'0,"-4"1"0"15,-1 3 24-15,-5 0 10 16,-4 1 9-16,-2 0 9 16,0 1 4-16,-4-3-16 15,-12 3-20-15,-2 1-8 16,-5 0 1-16,-3 13 2 15,1 11-6-15,3 6 6 16,2 5-3-16,7 2-1 16,6 2-1-16,7-3-2 15,0-2-3-15,2-6-3 16,12-3-2-16,2-7-5 15,5-5-15-15,5-7-26 0,4-6-2 16,8-1-7-16,1-12-40 16,3-5-50-16</inkml:trace>
  <inkml:trace contextRef="#ctx0" brushRef="#br0" timeOffset="389447.2751">15931 9472 83 0,'6'-3'82'16,"3"-5"-75"-16,3-1 38 15,5-5 15-15,4-6-38 16,0-4-16-16,0-4 15 16,-2-2 8-16,-5-1-4 0,-5-3-5 15,-5 1-8 1,-4 0 5-16,-2 3-2 0,-12 8 7 15,-3 6 4-15,-2 8-4 16,-2 8-12-16,-2 1-10 16,-4 24-4-16,2 15 0 15,6 12 2-15,11 11 1 16,8 3 0-16,0 3 2 15,11-2-2-15,1-8-8 16,-1-5-5-16,-2-9-20 16,-2-8 1-16,-5-7 8 15,-2-8-9-15,-2-6-52 16,-12-6 17-16,-4-7 63 15,-3-3 5-15,1 0 1 0,4-13 8 16,7-9 38-16,9-4 14 16,3-5-22-16,23-3-22 15,8 1-8-15,5 5 0 16,1 7-7-16,-2 8-2 15,-6 8-3-15,-1 5-14 16,-3 0-48-16,1 0-46 16,2 9-56-16</inkml:trace>
  <inkml:trace contextRef="#ctx0" brushRef="#br0" timeOffset="389790.2947">16385 9528 196 0,'-21'-5'92'0,"-12"0"-54"15,-2 5 32 1,3 2-12-16,6 11-15 0,8 6-32 15,10 1-9-15,8 1 1 16,0-1-6-16,14-5 0 16,8-7-29-16,3-8-18 15,4 0 16-15,-4-13 14 16,-1-7-2-16,-5-5 7 15,-4-3 15-15,-4 3 7 16,-6 6 15-16,-2 9 24 16,-3 10 9-16,0 0-34 15,0 24-21-15,0 9 0 16,0 9 18-16,-5 4-11 15,-2 0-1-15,0 1-5 0,-1 2 5 16,-1 3-5-16,-2 0-1 16,-8-1 1-16,-12 0-1 15,-14-4-25-15,-17-1-52 16,-19-3-54-16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71491-E2F4-1C43-9031-DF5F27DE8785}" type="datetimeFigureOut">
              <a:rPr lang="en-US" smtClean="0"/>
              <a:t>12/8/17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377A3-223C-644F-B354-0731D2353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4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orInfoSlide-FewerBad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 userDrawn="1"/>
        </p:nvSpPr>
        <p:spPr>
          <a:xfrm>
            <a:off x="5926046" y="861204"/>
            <a:ext cx="2270255" cy="227025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structorPhoto"/>
          <p:cNvSpPr>
            <a:spLocks noGrp="1"/>
          </p:cNvSpPr>
          <p:nvPr>
            <p:ph type="pic" idx="1" hasCustomPrompt="1"/>
          </p:nvPr>
        </p:nvSpPr>
        <p:spPr>
          <a:xfrm>
            <a:off x="5325180" y="201705"/>
            <a:ext cx="3706997" cy="27225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Image</a:t>
            </a:r>
          </a:p>
          <a:p>
            <a:r>
              <a:rPr lang="en-US" dirty="0"/>
              <a:t>Goes</a:t>
            </a:r>
          </a:p>
          <a:p>
            <a:r>
              <a:rPr lang="en-US" dirty="0"/>
              <a:t>Here</a:t>
            </a:r>
          </a:p>
        </p:txBody>
      </p:sp>
      <p:sp>
        <p:nvSpPr>
          <p:cNvPr id="19" name="Name"/>
          <p:cNvSpPr>
            <a:spLocks noGrp="1"/>
          </p:cNvSpPr>
          <p:nvPr>
            <p:ph type="body" sz="quarter" idx="13"/>
          </p:nvPr>
        </p:nvSpPr>
        <p:spPr>
          <a:xfrm>
            <a:off x="831274" y="2124376"/>
            <a:ext cx="4585980" cy="737745"/>
          </a:xfrm>
          <a:prstGeom prst="rect">
            <a:avLst/>
          </a:prstGeom>
        </p:spPr>
        <p:txBody>
          <a:bodyPr/>
          <a:lstStyle>
            <a:lvl1pPr marL="171450" indent="0">
              <a:buFontTx/>
              <a:buNone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  <a:lvl2pPr marL="171450" indent="0">
              <a:buFontTx/>
              <a:buNone/>
              <a:defRPr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171450" indent="0">
              <a:buFontTx/>
              <a:buNone/>
              <a:defRPr/>
            </a:lvl3pPr>
            <a:lvl4pPr marL="171450" indent="0">
              <a:buFontTx/>
              <a:buNone/>
              <a:defRPr sz="1650" baseline="0"/>
            </a:lvl4pPr>
            <a:lvl5pPr marL="17145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sp>
        <p:nvSpPr>
          <p:cNvPr id="6" name="Badges"/>
          <p:cNvSpPr>
            <a:spLocks noGrp="1"/>
          </p:cNvSpPr>
          <p:nvPr>
            <p:ph type="pic" sz="quarter" idx="14" hasCustomPrompt="1"/>
          </p:nvPr>
        </p:nvSpPr>
        <p:spPr>
          <a:xfrm>
            <a:off x="5923301" y="4149688"/>
            <a:ext cx="1733285" cy="8196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Badges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-1828" y="2918521"/>
            <a:ext cx="9148573" cy="2282129"/>
            <a:chOff x="-1828" y="2918521"/>
            <a:chExt cx="9148573" cy="2282129"/>
          </a:xfrm>
        </p:grpSpPr>
        <p:sp>
          <p:nvSpPr>
            <p:cNvPr id="4" name="GrayBox"/>
            <p:cNvSpPr/>
            <p:nvPr userDrawn="1"/>
          </p:nvSpPr>
          <p:spPr>
            <a:xfrm>
              <a:off x="-1828" y="2930070"/>
              <a:ext cx="9145828" cy="2270580"/>
            </a:xfrm>
            <a:prstGeom prst="rect">
              <a:avLst/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pic>
          <p:nvPicPr>
            <p:cNvPr id="17" name="INE Logo" hidden="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3477" y="4755253"/>
              <a:ext cx="1028700" cy="322633"/>
            </a:xfrm>
            <a:prstGeom prst="rect">
              <a:avLst/>
            </a:prstGeom>
          </p:spPr>
        </p:pic>
        <p:pic>
          <p:nvPicPr>
            <p:cNvPr id="9" name="OrangeLine"/>
            <p:cNvPicPr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1827" y="2918521"/>
              <a:ext cx="9148572" cy="13716"/>
            </a:xfrm>
            <a:prstGeom prst="rect">
              <a:avLst/>
            </a:prstGeom>
          </p:spPr>
        </p:pic>
      </p:grpSp>
      <p:pic>
        <p:nvPicPr>
          <p:cNvPr id="24" name="INE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61004"/>
            <a:ext cx="1028700" cy="322633"/>
          </a:xfrm>
          <a:prstGeom prst="rect">
            <a:avLst/>
          </a:prstGeom>
        </p:spPr>
      </p:pic>
      <p:sp>
        <p:nvSpPr>
          <p:cNvPr id="18" name="INE.com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sp>
        <p:nvSpPr>
          <p:cNvPr id="28" name="Certs"/>
          <p:cNvSpPr>
            <a:spLocks noGrp="1"/>
          </p:cNvSpPr>
          <p:nvPr>
            <p:ph type="body" sz="quarter" idx="17"/>
          </p:nvPr>
        </p:nvSpPr>
        <p:spPr>
          <a:xfrm>
            <a:off x="5926046" y="3137210"/>
            <a:ext cx="2779047" cy="130015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0"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1pPr>
            <a:lvl2pPr marL="171450" indent="0"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171450" indent="0"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3pPr>
            <a:lvl4pPr marL="171450" indent="0"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4pPr>
            <a:lvl5pPr marL="171450" indent="0"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ontact-Info"/>
          <p:cNvSpPr>
            <a:spLocks noGrp="1"/>
          </p:cNvSpPr>
          <p:nvPr>
            <p:ph type="body" sz="quarter" idx="15"/>
          </p:nvPr>
        </p:nvSpPr>
        <p:spPr>
          <a:xfrm>
            <a:off x="1189585" y="3169180"/>
            <a:ext cx="4135594" cy="888608"/>
          </a:xfrm>
          <a:prstGeom prst="rect">
            <a:avLst/>
          </a:prstGeom>
        </p:spPr>
        <p:txBody>
          <a:bodyPr>
            <a:noAutofit/>
          </a:bodyPr>
          <a:lstStyle>
            <a:lvl1pPr marL="457200" indent="-285750">
              <a:buFontTx/>
              <a:buBlip>
                <a:blip r:embed="rId4"/>
              </a:buBlip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1pPr>
            <a:lvl2pPr marL="457200" indent="-285750">
              <a:buFontTx/>
              <a:buBlip>
                <a:blip r:embed="rId5"/>
              </a:buBlip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457200" indent="-285750">
              <a:buFontTx/>
              <a:buBlip>
                <a:blip r:embed="rId6"/>
              </a:buBlip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3pPr>
            <a:lvl4pPr>
              <a:defRPr sz="1800" baseline="0"/>
            </a:lvl4pPr>
            <a:lvl5pPr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25" name="OrangeLine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827" y="2924272"/>
            <a:ext cx="9148572" cy="1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4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19" grpId="0" build="p">
        <p:tmplLst>
          <p:tmpl lvl="1">
            <p:tnLst>
              <p:par>
                <p:cTn xmlns:p14="http://schemas.microsoft.com/office/powerpoint/2010/main"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18" grpId="0"/>
      <p:bldP spid="28" grpId="0" build="p">
        <p:tmplLst>
          <p:tmpl lvl="1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DataCent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2286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Class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345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Class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441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SlideGrey-Class0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67354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Class0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7408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RackServer0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847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RackServer0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7182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Windowflar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9855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Building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1331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DataCent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27328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orInformationSlide-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831274" y="2124376"/>
            <a:ext cx="4585980" cy="737745"/>
          </a:xfrm>
          <a:prstGeom prst="rect">
            <a:avLst/>
          </a:prstGeom>
        </p:spPr>
        <p:txBody>
          <a:bodyPr/>
          <a:lstStyle>
            <a:lvl1pPr marL="171450" indent="0">
              <a:buFontTx/>
              <a:buNone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  <a:lvl2pPr marL="171450" indent="0">
              <a:buFontTx/>
              <a:buNone/>
              <a:defRPr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171450" indent="0">
              <a:buFontTx/>
              <a:buNone/>
              <a:defRPr/>
            </a:lvl3pPr>
            <a:lvl4pPr marL="171450" indent="0">
              <a:buFontTx/>
              <a:buNone/>
              <a:defRPr sz="1650" baseline="0"/>
            </a:lvl4pPr>
            <a:lvl5pPr marL="17145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1828" y="2918521"/>
            <a:ext cx="9148573" cy="2282129"/>
            <a:chOff x="-1828" y="2918521"/>
            <a:chExt cx="9148573" cy="2282129"/>
          </a:xfrm>
        </p:grpSpPr>
        <p:sp>
          <p:nvSpPr>
            <p:cNvPr id="4" name="GrayBox"/>
            <p:cNvSpPr/>
            <p:nvPr userDrawn="1"/>
          </p:nvSpPr>
          <p:spPr>
            <a:xfrm>
              <a:off x="-1828" y="2930070"/>
              <a:ext cx="9145828" cy="2270580"/>
            </a:xfrm>
            <a:prstGeom prst="rect">
              <a:avLst/>
            </a:prstGeom>
            <a:solidFill>
              <a:srgbClr val="E3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pic>
          <p:nvPicPr>
            <p:cNvPr id="20" name="Twiter-Icon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923" y="3518874"/>
              <a:ext cx="150876" cy="150876"/>
            </a:xfrm>
            <a:prstGeom prst="rect">
              <a:avLst/>
            </a:prstGeom>
          </p:spPr>
        </p:pic>
        <p:pic>
          <p:nvPicPr>
            <p:cNvPr id="21" name="Email-Icon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923" y="3228213"/>
              <a:ext cx="150876" cy="150876"/>
            </a:xfrm>
            <a:prstGeom prst="rect">
              <a:avLst/>
            </a:prstGeom>
          </p:spPr>
        </p:pic>
        <p:pic>
          <p:nvPicPr>
            <p:cNvPr id="22" name="LinkedIn-Icon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923" y="3812710"/>
              <a:ext cx="150876" cy="150876"/>
            </a:xfrm>
            <a:prstGeom prst="rect">
              <a:avLst/>
            </a:prstGeom>
          </p:spPr>
        </p:pic>
        <p:pic>
          <p:nvPicPr>
            <p:cNvPr id="17" name="INE Logo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3477" y="4755253"/>
              <a:ext cx="1028700" cy="322633"/>
            </a:xfrm>
            <a:prstGeom prst="rect">
              <a:avLst/>
            </a:prstGeom>
          </p:spPr>
        </p:pic>
        <p:pic>
          <p:nvPicPr>
            <p:cNvPr id="9" name="OrangeLine"/>
            <p:cNvPicPr>
              <a:picLocks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1827" y="2918521"/>
              <a:ext cx="9148572" cy="13716"/>
            </a:xfrm>
            <a:prstGeom prst="rect">
              <a:avLst/>
            </a:prstGeom>
          </p:spPr>
        </p:pic>
      </p:grpSp>
      <p:sp>
        <p:nvSpPr>
          <p:cNvPr id="13" name="Contact-Info"/>
          <p:cNvSpPr>
            <a:spLocks noGrp="1"/>
          </p:cNvSpPr>
          <p:nvPr>
            <p:ph type="body" sz="quarter" idx="11"/>
          </p:nvPr>
        </p:nvSpPr>
        <p:spPr>
          <a:xfrm>
            <a:off x="1189585" y="3163429"/>
            <a:ext cx="4135594" cy="888608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0">
              <a:buFontTx/>
              <a:buNone/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1pPr>
            <a:lvl2pPr marL="171450" indent="0">
              <a:buFontTx/>
              <a:buNone/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171450" indent="0">
              <a:buFontTx/>
              <a:buNone/>
              <a:defRPr sz="17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3pPr>
            <a:lvl4pPr>
              <a:defRPr sz="1800" baseline="0"/>
            </a:lvl4pPr>
            <a:lvl5pPr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erts"/>
          <p:cNvSpPr>
            <a:spLocks noGrp="1"/>
          </p:cNvSpPr>
          <p:nvPr>
            <p:ph type="body" sz="quarter" idx="12"/>
          </p:nvPr>
        </p:nvSpPr>
        <p:spPr>
          <a:xfrm>
            <a:off x="6003474" y="3131459"/>
            <a:ext cx="2139039" cy="130015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0">
              <a:buFontTx/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1pPr>
            <a:lvl2pPr marL="171450" indent="0">
              <a:buFontTx/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2pPr>
            <a:lvl3pPr marL="171450" indent="0">
              <a:buFontTx/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3pPr>
            <a:lvl4pPr marL="171450" indent="0">
              <a:buFontTx/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4pPr>
            <a:lvl5pPr marL="171450" indent="0">
              <a:buFontTx/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DINO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INE.com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6683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xmlns:p14="http://schemas.microsoft.com/office/powerpoint/2010/main"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22" presetClass="entr" presetSubtype="8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Class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2250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Class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8337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Class0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539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Class0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8917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RackServer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2514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Orange-RackServer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07787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SlideOrange-Windowflar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008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PrimaryBulletSlide-4Level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y Box"/>
          <p:cNvSpPr/>
          <p:nvPr userDrawn="1"/>
        </p:nvSpPr>
        <p:spPr>
          <a:xfrm>
            <a:off x="-1" y="1"/>
            <a:ext cx="9144001" cy="605754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61571"/>
            <a:ext cx="7886700" cy="37711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3"/>
              </a:buBlip>
              <a:defRPr sz="2200" b="0" i="0" baseline="0">
                <a:latin typeface="DINOT" charset="0"/>
              </a:defRPr>
            </a:lvl1pPr>
            <a:lvl2pPr marL="514350" indent="-171450">
              <a:lnSpc>
                <a:spcPct val="100000"/>
              </a:lnSpc>
              <a:buClr>
                <a:srgbClr val="4D4D4D"/>
              </a:buClr>
              <a:buSzPct val="84000"/>
              <a:buFont typeface="Arial" charset="0"/>
              <a:buChar char="•"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 marL="857250" indent="-171450">
              <a:lnSpc>
                <a:spcPct val="100000"/>
              </a:lnSpc>
              <a:buClr>
                <a:srgbClr val="4D4D4D"/>
              </a:buClr>
              <a:buSzPct val="80000"/>
              <a:buFont typeface="Arial" charset="0"/>
              <a:buChar char="•"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3pPr>
            <a:lvl4pPr marL="1200150" indent="-171450">
              <a:lnSpc>
                <a:spcPct val="100000"/>
              </a:lnSpc>
              <a:buClr>
                <a:srgbClr val="4D4D4D"/>
              </a:buClr>
              <a:buSzPct val="76000"/>
              <a:buFont typeface="Arial" charset="0"/>
              <a:buChar char="•"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100000"/>
              </a:lnSpc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7" name="OrangeLine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pic>
        <p:nvPicPr>
          <p:cNvPr id="8" name="INE Logo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87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uiExpand="1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BulletSlide-5Lev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ey Box"/>
          <p:cNvSpPr/>
          <p:nvPr userDrawn="1"/>
        </p:nvSpPr>
        <p:spPr>
          <a:xfrm>
            <a:off x="-1" y="1"/>
            <a:ext cx="9144001" cy="600932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15153" y="796925"/>
            <a:ext cx="8619565" cy="383579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2"/>
              </a:buBlip>
              <a:defRPr sz="2100" b="0" i="0" baseline="0">
                <a:latin typeface="DINOT" charset="0"/>
              </a:defRPr>
            </a:lvl1pPr>
            <a:lvl2pPr marL="514350" indent="-171450">
              <a:lnSpc>
                <a:spcPct val="100000"/>
              </a:lnSpc>
              <a:buClr>
                <a:srgbClr val="4D4D4D"/>
              </a:buClr>
              <a:buSzPct val="84000"/>
              <a:buFont typeface="Arial" charset="0"/>
              <a:buChar char="•"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 marL="857250" indent="-171450">
              <a:lnSpc>
                <a:spcPct val="100000"/>
              </a:lnSpc>
              <a:buClr>
                <a:srgbClr val="4D4D4D"/>
              </a:buClr>
              <a:buSzPct val="80000"/>
              <a:buFont typeface="Arial" charset="0"/>
              <a:buChar char="•"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3pPr>
            <a:lvl4pPr marL="1200150" marR="0" indent="-1714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4D4D4D"/>
              </a:buClr>
              <a:buSzPct val="76000"/>
              <a:buFont typeface="Arial" charset="0"/>
              <a:buChar char="•"/>
              <a:tabLst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4pPr>
            <a:lvl5pPr marL="1543050" indent="-171450">
              <a:lnSpc>
                <a:spcPct val="100000"/>
              </a:lnSpc>
              <a:buClr>
                <a:srgbClr val="4D4D4D"/>
              </a:buClr>
              <a:buSzPct val="72000"/>
              <a:buFont typeface="Arial" charset="0"/>
              <a:buChar char="•"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8" name="OrangeLin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NE Logo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44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uiExpand="1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aryBulletSlide-4Level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y Box"/>
          <p:cNvSpPr/>
          <p:nvPr userDrawn="1"/>
        </p:nvSpPr>
        <p:spPr>
          <a:xfrm>
            <a:off x="-1" y="1"/>
            <a:ext cx="9144001" cy="605754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61571"/>
            <a:ext cx="7886700" cy="37711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3"/>
              </a:buBlip>
              <a:defRPr sz="2200" b="0" i="0" baseline="0">
                <a:latin typeface="DINOT" charset="0"/>
              </a:defRPr>
            </a:lvl1pPr>
            <a:lvl2pPr marL="514350" indent="-171450">
              <a:lnSpc>
                <a:spcPct val="100000"/>
              </a:lnSpc>
              <a:buClr>
                <a:srgbClr val="4D4D4D"/>
              </a:buClr>
              <a:buSzPct val="84000"/>
              <a:buFont typeface="Arial" charset="0"/>
              <a:buChar char="•"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 marL="857250" indent="-171450">
              <a:lnSpc>
                <a:spcPct val="100000"/>
              </a:lnSpc>
              <a:buClr>
                <a:srgbClr val="4D4D4D"/>
              </a:buClr>
              <a:buSzPct val="80000"/>
              <a:buFont typeface="Arial" charset="0"/>
              <a:buChar char="•"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3pPr>
            <a:lvl4pPr marL="1200150" indent="-171450">
              <a:lnSpc>
                <a:spcPct val="100000"/>
              </a:lnSpc>
              <a:buClr>
                <a:srgbClr val="4D4D4D"/>
              </a:buClr>
              <a:buSzPct val="76000"/>
              <a:buFont typeface="Arial" charset="0"/>
              <a:buChar char="•"/>
              <a:defRPr sz="1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100000"/>
              </a:lnSpc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7" name="OrangeLine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pic>
        <p:nvPicPr>
          <p:cNvPr id="8" name="INE Logo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8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uiExpand="1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aryBulletSlide-3Level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y Box"/>
          <p:cNvSpPr/>
          <p:nvPr userDrawn="1"/>
        </p:nvSpPr>
        <p:spPr>
          <a:xfrm>
            <a:off x="-1" y="1"/>
            <a:ext cx="9144001" cy="605754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61571"/>
            <a:ext cx="7886700" cy="37711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3"/>
              </a:buBlip>
              <a:defRPr sz="2200" b="0" i="0" baseline="0">
                <a:latin typeface="DINOT" charset="0"/>
              </a:defRPr>
            </a:lvl1pPr>
            <a:lvl2pPr marL="514350" indent="-171450">
              <a:lnSpc>
                <a:spcPct val="100000"/>
              </a:lnSpc>
              <a:buClr>
                <a:srgbClr val="4D4D4D"/>
              </a:buClr>
              <a:buSzPct val="84000"/>
              <a:buFont typeface="Arial" charset="0"/>
              <a:buChar char="•"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 marL="857250" marR="0" indent="-1714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4D4D4D"/>
              </a:buClr>
              <a:buSzPct val="80000"/>
              <a:buFont typeface="Arial" charset="0"/>
              <a:buChar char="•"/>
              <a:tabLst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3pPr>
            <a:lvl4pPr>
              <a:lnSpc>
                <a:spcPct val="100000"/>
              </a:lnSpc>
              <a:defRPr sz="1875" baseline="0"/>
            </a:lvl4pPr>
            <a:lvl5pPr>
              <a:lnSpc>
                <a:spcPct val="100000"/>
              </a:lnSpc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7" name="OrangeLine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pic>
        <p:nvPicPr>
          <p:cNvPr id="9" name="INE Logo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851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uiExpand="1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PrimaryBulletSlide-2Leve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yBox"/>
          <p:cNvSpPr/>
          <p:nvPr userDrawn="1"/>
        </p:nvSpPr>
        <p:spPr>
          <a:xfrm>
            <a:off x="-1" y="1"/>
            <a:ext cx="9144001" cy="605754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61571"/>
            <a:ext cx="7886700" cy="37711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3"/>
              </a:buBlip>
              <a:defRPr sz="2200" b="0" i="0" baseline="0">
                <a:latin typeface="DINOT" charset="0"/>
              </a:defRPr>
            </a:lvl1pPr>
            <a:lvl2pPr marL="514350" marR="0" indent="-1714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4D4D4D"/>
              </a:buClr>
              <a:buSzPct val="84000"/>
              <a:buFont typeface="Arial" charset="0"/>
              <a:buChar char="•"/>
              <a:tabLst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>
              <a:lnSpc>
                <a:spcPct val="100000"/>
              </a:lnSpc>
              <a:defRPr sz="1950" baseline="0"/>
            </a:lvl3pPr>
            <a:lvl4pPr>
              <a:lnSpc>
                <a:spcPct val="100000"/>
              </a:lnSpc>
              <a:defRPr sz="1875" baseline="0"/>
            </a:lvl4pPr>
            <a:lvl5pPr>
              <a:lnSpc>
                <a:spcPct val="100000"/>
              </a:lnSpc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7" name="OrangeLine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pic>
        <p:nvPicPr>
          <p:cNvPr id="9" name="INE Logo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476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uiExpand="1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BulletSlide-1Leve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9144001" cy="606683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45"/>
            <a:ext cx="7886700" cy="604838"/>
          </a:xfrm>
          <a:prstGeom prst="rect">
            <a:avLst/>
          </a:prstGeom>
        </p:spPr>
        <p:txBody>
          <a:bodyPr/>
          <a:lstStyle>
            <a:lvl1pPr algn="ctr">
              <a:defRPr sz="38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OrangeLin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1" y="605754"/>
            <a:ext cx="9144001" cy="36575"/>
          </a:xfrm>
          <a:prstGeom prst="rect">
            <a:avLst/>
          </a:prstGeom>
        </p:spPr>
      </p:pic>
      <p:sp>
        <p:nvSpPr>
          <p:cNvPr id="10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8650" y="861571"/>
            <a:ext cx="7886700" cy="37711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buSzPct val="88000"/>
              <a:buFontTx/>
              <a:buBlip>
                <a:blip r:embed="rId4"/>
              </a:buBlip>
              <a:defRPr sz="2200" b="0" i="0" baseline="0">
                <a:latin typeface="DINOT" charset="0"/>
              </a:defRPr>
            </a:lvl1pPr>
            <a:lvl2pPr marL="514350" indent="-171450">
              <a:lnSpc>
                <a:spcPct val="100000"/>
              </a:lnSpc>
              <a:buSzPct val="84000"/>
              <a:buFontTx/>
              <a:buBlip>
                <a:blip r:embed="rId5"/>
              </a:buBlip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2pPr>
            <a:lvl3pPr marL="857250" marR="0" indent="-17145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Tx/>
              <a:buSzPct val="80000"/>
              <a:buFontTx/>
              <a:buBlip>
                <a:blip r:embed="rId6"/>
              </a:buBlip>
              <a:tabLst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DINOT" charset="0"/>
              </a:defRPr>
            </a:lvl3pPr>
            <a:lvl4pPr>
              <a:lnSpc>
                <a:spcPct val="100000"/>
              </a:lnSpc>
              <a:defRPr sz="1875" baseline="0"/>
            </a:lvl4pPr>
            <a:lvl5pPr>
              <a:lnSpc>
                <a:spcPct val="100000"/>
              </a:lnSpc>
              <a:defRPr sz="18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INE Logo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22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uiExpand="1" build="p" bldLvl="5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22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22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ondaryBullet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yBox"/>
          <p:cNvSpPr/>
          <p:nvPr userDrawn="1"/>
        </p:nvSpPr>
        <p:spPr>
          <a:xfrm>
            <a:off x="0" y="1"/>
            <a:ext cx="9144000" cy="1926695"/>
          </a:xfrm>
          <a:prstGeom prst="rect">
            <a:avLst/>
          </a:prstGeom>
          <a:solidFill>
            <a:srgbClr val="E3E4E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74" y="788360"/>
            <a:ext cx="7886700" cy="99417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Orange Lin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1882882"/>
            <a:ext cx="9144000" cy="4381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30175" y="2570891"/>
            <a:ext cx="7886699" cy="1916888"/>
          </a:xfrm>
          <a:prstGeom prst="rect">
            <a:avLst/>
          </a:prstGeom>
        </p:spPr>
        <p:txBody>
          <a:bodyPr/>
          <a:lstStyle>
            <a:lvl1pPr marL="342900" indent="-171450">
              <a:lnSpc>
                <a:spcPct val="150000"/>
              </a:lnSpc>
              <a:spcBef>
                <a:spcPts val="0"/>
              </a:spcBef>
              <a:buSzPct val="88000"/>
              <a:buFontTx/>
              <a:buBlip>
                <a:blip r:embed="rId4"/>
              </a:buBlip>
              <a:defRPr baseline="0">
                <a:latin typeface="DINOT" charset="0"/>
              </a:defRPr>
            </a:lvl1pPr>
            <a:lvl2pPr marL="342900">
              <a:lnSpc>
                <a:spcPct val="150000"/>
              </a:lnSpc>
              <a:spcBef>
                <a:spcPts val="0"/>
              </a:spcBef>
              <a:defRPr/>
            </a:lvl2pPr>
            <a:lvl3pPr marL="342900">
              <a:lnSpc>
                <a:spcPct val="150000"/>
              </a:lnSpc>
              <a:spcBef>
                <a:spcPts val="0"/>
              </a:spcBef>
              <a:defRPr/>
            </a:lvl3pPr>
            <a:lvl4pPr marL="342900">
              <a:lnSpc>
                <a:spcPct val="150000"/>
              </a:lnSpc>
              <a:spcBef>
                <a:spcPts val="0"/>
              </a:spcBef>
              <a:defRPr/>
            </a:lvl4pPr>
            <a:lvl5pPr marL="342900"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p:pic>
        <p:nvPicPr>
          <p:cNvPr id="8" name="INE Logo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4764"/>
            <a:ext cx="1028700" cy="3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979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 build="p" bldLvl="2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SlideGrey-Building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6474" y="734290"/>
            <a:ext cx="8007926" cy="3893127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F1F1F2"/>
                </a:solidFill>
                <a:effectLst/>
                <a:latin typeface="DINO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67387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20" Type="http://schemas.openxmlformats.org/officeDocument/2006/relationships/theme" Target="../theme/theme2.xml"/><Relationship Id="rId21" Type="http://schemas.openxmlformats.org/officeDocument/2006/relationships/image" Target="../media/image1.png"/><Relationship Id="rId22" Type="http://schemas.openxmlformats.org/officeDocument/2006/relationships/image" Target="../media/image15.png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27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-4763" y="4778762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946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4" r:id="rId2"/>
    <p:sldLayoutId id="2147483669" r:id="rId3"/>
    <p:sldLayoutId id="2147483689" r:id="rId4"/>
    <p:sldLayoutId id="2147483690" r:id="rId5"/>
    <p:sldLayoutId id="2147483692" r:id="rId6"/>
    <p:sldLayoutId id="2147483691" r:id="rId7"/>
    <p:sldLayoutId id="2147483686" r:id="rId8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E Logo White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7" y="4750853"/>
            <a:ext cx="1035747" cy="326260"/>
          </a:xfrm>
          <a:prstGeom prst="rect">
            <a:avLst/>
          </a:prstGeom>
        </p:spPr>
      </p:pic>
      <p:sp>
        <p:nvSpPr>
          <p:cNvPr id="5" name="Footer Placeholder 1"/>
          <p:cNvSpPr txBox="1">
            <a:spLocks/>
          </p:cNvSpPr>
          <p:nvPr userDrawn="1"/>
        </p:nvSpPr>
        <p:spPr>
          <a:xfrm>
            <a:off x="-4763" y="4778762"/>
            <a:ext cx="1853294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aseline="0" dirty="0">
                <a:solidFill>
                  <a:srgbClr val="F1F1F2"/>
                </a:solidFill>
              </a:rPr>
              <a:t>Copyright © </a:t>
            </a:r>
            <a:r>
              <a:rPr lang="en-US" baseline="0" dirty="0" err="1">
                <a:solidFill>
                  <a:srgbClr val="F1F1F2"/>
                </a:solidFill>
              </a:rPr>
              <a:t>www.ine.com</a:t>
            </a:r>
            <a:endParaRPr lang="en-US" baseline="0" dirty="0">
              <a:solidFill>
                <a:srgbClr val="F1F1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3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03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11" r:id="rId18"/>
    <p:sldLayoutId id="2147483746" r:id="rId19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customXml" Target="../ink/ink2.xml"/><Relationship Id="rId5" Type="http://schemas.openxmlformats.org/officeDocument/2006/relationships/image" Target="../media/image35.emf"/><Relationship Id="rId6" Type="http://schemas.openxmlformats.org/officeDocument/2006/relationships/customXml" Target="../ink/ink3.xml"/><Relationship Id="rId7" Type="http://schemas.openxmlformats.org/officeDocument/2006/relationships/image" Target="../media/image36.emf"/><Relationship Id="rId1" Type="http://schemas.openxmlformats.org/officeDocument/2006/relationships/slideLayout" Target="../slideLayouts/slideLayout27.xml"/><Relationship Id="rId2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customXml" Target="../ink/ink4.xml"/><Relationship Id="rId3" Type="http://schemas.openxmlformats.org/officeDocument/2006/relationships/image" Target="../media/image3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1.2 Secure Boot Loader</a:t>
            </a:r>
            <a:endParaRPr lang="en-US" dirty="0">
              <a:effectLst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2141" y="2296637"/>
            <a:ext cx="8410352" cy="2286839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DINOT-Light" panose="020B0504020101010102" pitchFamily="34" charset="0"/>
                <a:cs typeface="DINOT-Light" panose="020B0504020101010102" pitchFamily="34" charset="0"/>
              </a:rPr>
              <a:t> Boot Sequence </a:t>
            </a:r>
          </a:p>
          <a:p>
            <a:r>
              <a:rPr lang="en-US" sz="2800" dirty="0">
                <a:latin typeface="DINOT-Light" panose="020B0504020101010102" pitchFamily="34" charset="0"/>
                <a:cs typeface="DINOT-Light" panose="020B0504020101010102" pitchFamily="34" charset="0"/>
              </a:rPr>
              <a:t> Grub &amp; Grub2 </a:t>
            </a:r>
          </a:p>
          <a:p>
            <a:r>
              <a:rPr lang="en-US" sz="2800" dirty="0">
                <a:latin typeface="DINOT-Light" panose="020B0504020101010102" pitchFamily="34" charset="0"/>
                <a:cs typeface="DINOT-Light" panose="020B0504020101010102" pitchFamily="34" charset="0"/>
              </a:rPr>
              <a:t> Grub Password</a:t>
            </a:r>
            <a:endParaRPr lang="en-US" dirty="0"/>
          </a:p>
          <a:p>
            <a:pPr marL="171450" indent="0">
              <a:buNone/>
            </a:pPr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4763" y="4859420"/>
            <a:ext cx="1853294" cy="274637"/>
          </a:xfrm>
        </p:spPr>
        <p:txBody>
          <a:bodyPr/>
          <a:lstStyle/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9057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Boot Sequence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997800" y="964080"/>
              <a:ext cx="2567520" cy="138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88440" y="954720"/>
                <a:ext cx="2586240" cy="140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3999960" y="2497680"/>
              <a:ext cx="1860840" cy="106920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90600" y="2488320"/>
                <a:ext cx="1879560" cy="10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/>
              <p14:cNvContentPartPr/>
              <p14:nvPr/>
            </p14:nvContentPartPr>
            <p14:xfrm>
              <a:off x="3057840" y="3267720"/>
              <a:ext cx="2179080" cy="889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48480" y="3258360"/>
                <a:ext cx="2197800" cy="90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3359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fr-FR" sz="4000" dirty="0" err="1"/>
              <a:t>Grub</a:t>
            </a:r>
            <a:r>
              <a:rPr lang="fr-FR" sz="4000" dirty="0"/>
              <a:t> &amp; Grub2</a:t>
            </a:r>
            <a:br>
              <a:rPr lang="fr-FR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29954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fr-FR" sz="3600" dirty="0"/>
              <a:t>Grub &amp; Grub2</a:t>
            </a:r>
            <a:br>
              <a:rPr lang="fr-FR" sz="3600" dirty="0"/>
            </a:b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Copyright © </a:t>
            </a:r>
            <a:r>
              <a:rPr lang="en-US" dirty="0" err="1"/>
              <a:t>www.ine.com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744840" y="906840"/>
              <a:ext cx="7717320" cy="366804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5480" y="897480"/>
                <a:ext cx="7736040" cy="368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18243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fr-FR" sz="4000" dirty="0"/>
              <a:t>Secure Grub - </a:t>
            </a:r>
            <a:r>
              <a:rPr lang="fr-FR" sz="4000" dirty="0" err="1"/>
              <a:t>Centos</a:t>
            </a:r>
            <a:r>
              <a:rPr lang="fr-FR" sz="4000" dirty="0"/>
              <a:t> 6</a:t>
            </a:r>
            <a:br>
              <a:rPr lang="fr-FR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2774111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fr-FR" sz="4000" dirty="0"/>
              <a:t>Secure Grub2 - </a:t>
            </a:r>
            <a:r>
              <a:rPr lang="fr-FR" sz="4000" dirty="0" err="1"/>
              <a:t>Centos</a:t>
            </a:r>
            <a:r>
              <a:rPr lang="fr-FR" sz="4000" dirty="0"/>
              <a:t> 7</a:t>
            </a:r>
            <a:br>
              <a:rPr lang="fr-FR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349620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648585" y="457207"/>
            <a:ext cx="7798375" cy="4214922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48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825496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01-ContentSlidesBG">
  <a:themeElements>
    <a:clrScheme name="INE Corporate Palette 1">
      <a:dk1>
        <a:srgbClr val="000000"/>
      </a:dk1>
      <a:lt1>
        <a:srgbClr val="000000"/>
      </a:lt1>
      <a:dk2>
        <a:srgbClr val="DBDCDE"/>
      </a:dk2>
      <a:lt2>
        <a:srgbClr val="E3E4E5"/>
      </a:lt2>
      <a:accent1>
        <a:srgbClr val="EF7D22"/>
      </a:accent1>
      <a:accent2>
        <a:srgbClr val="E75200"/>
      </a:accent2>
      <a:accent3>
        <a:srgbClr val="FFA766"/>
      </a:accent3>
      <a:accent4>
        <a:srgbClr val="FDD4B8"/>
      </a:accent4>
      <a:accent5>
        <a:srgbClr val="3E1051"/>
      </a:accent5>
      <a:accent6>
        <a:srgbClr val="CEEDFC"/>
      </a:accent6>
      <a:hlink>
        <a:srgbClr val="00AFED"/>
      </a:hlink>
      <a:folHlink>
        <a:srgbClr val="5D0C8B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02-StatementSlideBG">
  <a:themeElements>
    <a:clrScheme name="INE Corporate Palette 1">
      <a:dk1>
        <a:srgbClr val="000000"/>
      </a:dk1>
      <a:lt1>
        <a:srgbClr val="000000"/>
      </a:lt1>
      <a:dk2>
        <a:srgbClr val="DBDCDE"/>
      </a:dk2>
      <a:lt2>
        <a:srgbClr val="E3E4E5"/>
      </a:lt2>
      <a:accent1>
        <a:srgbClr val="EF7D22"/>
      </a:accent1>
      <a:accent2>
        <a:srgbClr val="E75200"/>
      </a:accent2>
      <a:accent3>
        <a:srgbClr val="FFA766"/>
      </a:accent3>
      <a:accent4>
        <a:srgbClr val="FDD4B8"/>
      </a:accent4>
      <a:accent5>
        <a:srgbClr val="3E1051"/>
      </a:accent5>
      <a:accent6>
        <a:srgbClr val="CEEDFC"/>
      </a:accent6>
      <a:hlink>
        <a:srgbClr val="00AFED"/>
      </a:hlink>
      <a:folHlink>
        <a:srgbClr val="5D0C8B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44277</TotalTime>
  <Words>44</Words>
  <Application>Microsoft Macintosh PowerPoint</Application>
  <PresentationFormat>On-screen Show (16:9)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01-ContentSlidesBG</vt:lpstr>
      <vt:lpstr>02-StatementSlideBG</vt:lpstr>
      <vt:lpstr>1.2 Secure Boot Loader</vt:lpstr>
      <vt:lpstr>Boot Sequence</vt:lpstr>
      <vt:lpstr>Grub &amp; Grub2 </vt:lpstr>
      <vt:lpstr>Grub &amp; Grub2 </vt:lpstr>
      <vt:lpstr>Secure Grub - Centos 6 </vt:lpstr>
      <vt:lpstr>Secure Grub2 - Centos 7 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Cisco Programmable Fabric with VXLAN Overview </dc:title>
  <dc:creator>Ryan Charlick</dc:creator>
  <cp:lastModifiedBy>FCP</cp:lastModifiedBy>
  <cp:revision>421</cp:revision>
  <dcterms:created xsi:type="dcterms:W3CDTF">2016-11-03T21:32:12Z</dcterms:created>
  <dcterms:modified xsi:type="dcterms:W3CDTF">2017-12-08T22:53:29Z</dcterms:modified>
</cp:coreProperties>
</file>