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62"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84"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2FB2F4-8B9B-4CF5-B437-8B675671A90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9F788C28-53B7-4884-AD5C-6DBDE23E5C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O"/>
          </a:p>
        </p:txBody>
      </p:sp>
      <p:sp>
        <p:nvSpPr>
          <p:cNvPr id="4" name="Marcador de fecha 3">
            <a:extLst>
              <a:ext uri="{FF2B5EF4-FFF2-40B4-BE49-F238E27FC236}">
                <a16:creationId xmlns:a16="http://schemas.microsoft.com/office/drawing/2014/main" id="{6E874E7D-558B-428F-B90E-1A7C6BE2885F}"/>
              </a:ext>
            </a:extLst>
          </p:cNvPr>
          <p:cNvSpPr>
            <a:spLocks noGrp="1"/>
          </p:cNvSpPr>
          <p:nvPr>
            <p:ph type="dt" sz="half" idx="10"/>
          </p:nvPr>
        </p:nvSpPr>
        <p:spPr/>
        <p:txBody>
          <a:bodyPr/>
          <a:lstStyle/>
          <a:p>
            <a:fld id="{0419AD49-6E33-4A36-A28A-AD58728CD94D}" type="datetimeFigureOut">
              <a:rPr lang="es-CO" smtClean="0"/>
              <a:t>9/08/2017</a:t>
            </a:fld>
            <a:endParaRPr lang="es-CO"/>
          </a:p>
        </p:txBody>
      </p:sp>
      <p:sp>
        <p:nvSpPr>
          <p:cNvPr id="5" name="Marcador de pie de página 4">
            <a:extLst>
              <a:ext uri="{FF2B5EF4-FFF2-40B4-BE49-F238E27FC236}">
                <a16:creationId xmlns:a16="http://schemas.microsoft.com/office/drawing/2014/main" id="{C82A2F57-0F37-4F7C-B9D0-2F119E24BC2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A3309A1-BDDB-4257-9B75-97FB4FBA7181}"/>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395320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2F02B3-6561-4CF4-B81E-AFB25768EF4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BCDD38C6-56B5-4F4B-BFCD-76A1504EC8BF}"/>
              </a:ext>
            </a:extLst>
          </p:cNvPr>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885F663-4CC8-4B5E-ABEE-65DB9253F45D}"/>
              </a:ext>
            </a:extLst>
          </p:cNvPr>
          <p:cNvSpPr>
            <a:spLocks noGrp="1"/>
          </p:cNvSpPr>
          <p:nvPr>
            <p:ph type="dt" sz="half" idx="10"/>
          </p:nvPr>
        </p:nvSpPr>
        <p:spPr/>
        <p:txBody>
          <a:bodyPr/>
          <a:lstStyle/>
          <a:p>
            <a:fld id="{0419AD49-6E33-4A36-A28A-AD58728CD94D}" type="datetimeFigureOut">
              <a:rPr lang="es-CO" smtClean="0"/>
              <a:t>9/08/2017</a:t>
            </a:fld>
            <a:endParaRPr lang="es-CO"/>
          </a:p>
        </p:txBody>
      </p:sp>
      <p:sp>
        <p:nvSpPr>
          <p:cNvPr id="5" name="Marcador de pie de página 4">
            <a:extLst>
              <a:ext uri="{FF2B5EF4-FFF2-40B4-BE49-F238E27FC236}">
                <a16:creationId xmlns:a16="http://schemas.microsoft.com/office/drawing/2014/main" id="{4F7E9C2D-0340-42E9-8D1B-F134448E3D7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A07032E-6EC2-47BA-87D3-3FB182F0F99D}"/>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2540291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4A91485-BABB-43AA-9CDD-EC537B14E74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2B8ED29A-12B7-4DD5-BB85-F53798AE95F7}"/>
              </a:ext>
            </a:extLst>
          </p:cNvPr>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329E454-820B-41E4-AC09-ABD7F1EB756B}"/>
              </a:ext>
            </a:extLst>
          </p:cNvPr>
          <p:cNvSpPr>
            <a:spLocks noGrp="1"/>
          </p:cNvSpPr>
          <p:nvPr>
            <p:ph type="dt" sz="half" idx="10"/>
          </p:nvPr>
        </p:nvSpPr>
        <p:spPr/>
        <p:txBody>
          <a:bodyPr/>
          <a:lstStyle/>
          <a:p>
            <a:fld id="{0419AD49-6E33-4A36-A28A-AD58728CD94D}" type="datetimeFigureOut">
              <a:rPr lang="es-CO" smtClean="0"/>
              <a:t>9/08/2017</a:t>
            </a:fld>
            <a:endParaRPr lang="es-CO"/>
          </a:p>
        </p:txBody>
      </p:sp>
      <p:sp>
        <p:nvSpPr>
          <p:cNvPr id="5" name="Marcador de pie de página 4">
            <a:extLst>
              <a:ext uri="{FF2B5EF4-FFF2-40B4-BE49-F238E27FC236}">
                <a16:creationId xmlns:a16="http://schemas.microsoft.com/office/drawing/2014/main" id="{4FBD074B-7BDD-440C-B34F-1B1C45746CB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7102C75-C0F3-4A9D-91DA-077FA259605E}"/>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2192959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1ECC20-09A2-4BE3-92E8-20D176A0816E}"/>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3B54099C-88B1-4CDD-8C1D-4DEA69352B5D}"/>
              </a:ext>
            </a:extLst>
          </p:cNvPr>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9F5D4E3-F6A2-41B4-9764-06EEF801207A}"/>
              </a:ext>
            </a:extLst>
          </p:cNvPr>
          <p:cNvSpPr>
            <a:spLocks noGrp="1"/>
          </p:cNvSpPr>
          <p:nvPr>
            <p:ph type="dt" sz="half" idx="10"/>
          </p:nvPr>
        </p:nvSpPr>
        <p:spPr/>
        <p:txBody>
          <a:bodyPr/>
          <a:lstStyle/>
          <a:p>
            <a:fld id="{0419AD49-6E33-4A36-A28A-AD58728CD94D}" type="datetimeFigureOut">
              <a:rPr lang="es-CO" smtClean="0"/>
              <a:t>9/08/2017</a:t>
            </a:fld>
            <a:endParaRPr lang="es-CO"/>
          </a:p>
        </p:txBody>
      </p:sp>
      <p:sp>
        <p:nvSpPr>
          <p:cNvPr id="5" name="Marcador de pie de página 4">
            <a:extLst>
              <a:ext uri="{FF2B5EF4-FFF2-40B4-BE49-F238E27FC236}">
                <a16:creationId xmlns:a16="http://schemas.microsoft.com/office/drawing/2014/main" id="{61F6B029-CC1B-4AAB-B5ED-E539986C478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FCE49DC-2598-4D84-911A-FC908905CC9A}"/>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1829896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848EFA-E226-409F-AC72-B627108BCF4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3617D05-9144-4C28-88FB-06D58A1422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a:extLst>
              <a:ext uri="{FF2B5EF4-FFF2-40B4-BE49-F238E27FC236}">
                <a16:creationId xmlns:a16="http://schemas.microsoft.com/office/drawing/2014/main" id="{F568D373-8DC7-472D-9363-BF5C5250C995}"/>
              </a:ext>
            </a:extLst>
          </p:cNvPr>
          <p:cNvSpPr>
            <a:spLocks noGrp="1"/>
          </p:cNvSpPr>
          <p:nvPr>
            <p:ph type="dt" sz="half" idx="10"/>
          </p:nvPr>
        </p:nvSpPr>
        <p:spPr/>
        <p:txBody>
          <a:bodyPr/>
          <a:lstStyle/>
          <a:p>
            <a:fld id="{0419AD49-6E33-4A36-A28A-AD58728CD94D}" type="datetimeFigureOut">
              <a:rPr lang="es-CO" smtClean="0"/>
              <a:t>9/08/2017</a:t>
            </a:fld>
            <a:endParaRPr lang="es-CO"/>
          </a:p>
        </p:txBody>
      </p:sp>
      <p:sp>
        <p:nvSpPr>
          <p:cNvPr id="5" name="Marcador de pie de página 4">
            <a:extLst>
              <a:ext uri="{FF2B5EF4-FFF2-40B4-BE49-F238E27FC236}">
                <a16:creationId xmlns:a16="http://schemas.microsoft.com/office/drawing/2014/main" id="{7C1D7555-51C5-4DA9-ABDF-68FBF3C5B05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67CFFB44-100D-46C3-8386-964D1733366B}"/>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71941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8E88BB-1936-45B0-B0EA-A46643FA082E}"/>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45351DDD-E19A-4F5F-B01A-275403962AC5}"/>
              </a:ext>
            </a:extLst>
          </p:cNvPr>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04FBBE82-2D5E-4808-8015-E5F46664D6B6}"/>
              </a:ext>
            </a:extLst>
          </p:cNvPr>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723F9685-97AA-43FF-942C-99C03ACB4429}"/>
              </a:ext>
            </a:extLst>
          </p:cNvPr>
          <p:cNvSpPr>
            <a:spLocks noGrp="1"/>
          </p:cNvSpPr>
          <p:nvPr>
            <p:ph type="dt" sz="half" idx="10"/>
          </p:nvPr>
        </p:nvSpPr>
        <p:spPr/>
        <p:txBody>
          <a:bodyPr/>
          <a:lstStyle/>
          <a:p>
            <a:fld id="{0419AD49-6E33-4A36-A28A-AD58728CD94D}" type="datetimeFigureOut">
              <a:rPr lang="es-CO" smtClean="0"/>
              <a:t>9/08/2017</a:t>
            </a:fld>
            <a:endParaRPr lang="es-CO"/>
          </a:p>
        </p:txBody>
      </p:sp>
      <p:sp>
        <p:nvSpPr>
          <p:cNvPr id="6" name="Marcador de pie de página 5">
            <a:extLst>
              <a:ext uri="{FF2B5EF4-FFF2-40B4-BE49-F238E27FC236}">
                <a16:creationId xmlns:a16="http://schemas.microsoft.com/office/drawing/2014/main" id="{78E65C18-AF7D-4648-BB04-3301C188A25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9617A0B0-E6B2-4073-9993-CE6A16496C2F}"/>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3671226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9B20E8-67D4-46FC-A6EA-FB91ADA9B9F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0F2F360-04F6-4CD3-AA7B-0A51CF89F5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a:extLst>
              <a:ext uri="{FF2B5EF4-FFF2-40B4-BE49-F238E27FC236}">
                <a16:creationId xmlns:a16="http://schemas.microsoft.com/office/drawing/2014/main" id="{F994FBC4-7887-4E1D-B227-536DE057CC66}"/>
              </a:ext>
            </a:extLst>
          </p:cNvPr>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1A7CFA49-868C-4FD2-8C3D-A7DB2FE4B4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a:extLst>
              <a:ext uri="{FF2B5EF4-FFF2-40B4-BE49-F238E27FC236}">
                <a16:creationId xmlns:a16="http://schemas.microsoft.com/office/drawing/2014/main" id="{8FBE8232-AA80-451A-B7E3-94CF564A2753}"/>
              </a:ext>
            </a:extLst>
          </p:cNvPr>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540239AE-3101-41C2-8F93-3D0B59BB0B66}"/>
              </a:ext>
            </a:extLst>
          </p:cNvPr>
          <p:cNvSpPr>
            <a:spLocks noGrp="1"/>
          </p:cNvSpPr>
          <p:nvPr>
            <p:ph type="dt" sz="half" idx="10"/>
          </p:nvPr>
        </p:nvSpPr>
        <p:spPr/>
        <p:txBody>
          <a:bodyPr/>
          <a:lstStyle/>
          <a:p>
            <a:fld id="{0419AD49-6E33-4A36-A28A-AD58728CD94D}" type="datetimeFigureOut">
              <a:rPr lang="es-CO" smtClean="0"/>
              <a:t>9/08/2017</a:t>
            </a:fld>
            <a:endParaRPr lang="es-CO"/>
          </a:p>
        </p:txBody>
      </p:sp>
      <p:sp>
        <p:nvSpPr>
          <p:cNvPr id="8" name="Marcador de pie de página 7">
            <a:extLst>
              <a:ext uri="{FF2B5EF4-FFF2-40B4-BE49-F238E27FC236}">
                <a16:creationId xmlns:a16="http://schemas.microsoft.com/office/drawing/2014/main" id="{174E5548-26EA-448D-B58E-1C38A540B90C}"/>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2A56EA2A-38F7-435C-A321-7BC5BE7ABD92}"/>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3166311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BCDB33-F124-4640-8412-26D3B1091EA8}"/>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B8D1C8BA-AC51-4104-B4F2-C5C9F4D60262}"/>
              </a:ext>
            </a:extLst>
          </p:cNvPr>
          <p:cNvSpPr>
            <a:spLocks noGrp="1"/>
          </p:cNvSpPr>
          <p:nvPr>
            <p:ph type="dt" sz="half" idx="10"/>
          </p:nvPr>
        </p:nvSpPr>
        <p:spPr/>
        <p:txBody>
          <a:bodyPr/>
          <a:lstStyle/>
          <a:p>
            <a:fld id="{0419AD49-6E33-4A36-A28A-AD58728CD94D}" type="datetimeFigureOut">
              <a:rPr lang="es-CO" smtClean="0"/>
              <a:t>9/08/2017</a:t>
            </a:fld>
            <a:endParaRPr lang="es-CO"/>
          </a:p>
        </p:txBody>
      </p:sp>
      <p:sp>
        <p:nvSpPr>
          <p:cNvPr id="4" name="Marcador de pie de página 3">
            <a:extLst>
              <a:ext uri="{FF2B5EF4-FFF2-40B4-BE49-F238E27FC236}">
                <a16:creationId xmlns:a16="http://schemas.microsoft.com/office/drawing/2014/main" id="{590DF729-F9E5-4056-AAAE-DBBB36EBB2D7}"/>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5973059B-5489-423F-81AC-74D5883D034C}"/>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459155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F9C8FED-CDC4-4B43-A7B6-0BDCD8C7CB2C}"/>
              </a:ext>
            </a:extLst>
          </p:cNvPr>
          <p:cNvSpPr>
            <a:spLocks noGrp="1"/>
          </p:cNvSpPr>
          <p:nvPr>
            <p:ph type="dt" sz="half" idx="10"/>
          </p:nvPr>
        </p:nvSpPr>
        <p:spPr/>
        <p:txBody>
          <a:bodyPr/>
          <a:lstStyle/>
          <a:p>
            <a:fld id="{0419AD49-6E33-4A36-A28A-AD58728CD94D}" type="datetimeFigureOut">
              <a:rPr lang="es-CO" smtClean="0"/>
              <a:t>9/08/2017</a:t>
            </a:fld>
            <a:endParaRPr lang="es-CO"/>
          </a:p>
        </p:txBody>
      </p:sp>
      <p:sp>
        <p:nvSpPr>
          <p:cNvPr id="3" name="Marcador de pie de página 2">
            <a:extLst>
              <a:ext uri="{FF2B5EF4-FFF2-40B4-BE49-F238E27FC236}">
                <a16:creationId xmlns:a16="http://schemas.microsoft.com/office/drawing/2014/main" id="{BE25E85D-3D21-4EFB-8FE5-47D7EFC930B3}"/>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78B50460-3B72-4A71-AEC8-3B46C7E0C894}"/>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228859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4D30F1-140E-4833-9974-2FDEE8BEAE4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0E32E5F6-7B2B-44E3-B9CD-D9B5CEB047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C853AD99-EC2C-4392-97C9-974959210B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79267323-D406-4977-8E99-899140A35B60}"/>
              </a:ext>
            </a:extLst>
          </p:cNvPr>
          <p:cNvSpPr>
            <a:spLocks noGrp="1"/>
          </p:cNvSpPr>
          <p:nvPr>
            <p:ph type="dt" sz="half" idx="10"/>
          </p:nvPr>
        </p:nvSpPr>
        <p:spPr/>
        <p:txBody>
          <a:bodyPr/>
          <a:lstStyle/>
          <a:p>
            <a:fld id="{0419AD49-6E33-4A36-A28A-AD58728CD94D}" type="datetimeFigureOut">
              <a:rPr lang="es-CO" smtClean="0"/>
              <a:t>9/08/2017</a:t>
            </a:fld>
            <a:endParaRPr lang="es-CO"/>
          </a:p>
        </p:txBody>
      </p:sp>
      <p:sp>
        <p:nvSpPr>
          <p:cNvPr id="6" name="Marcador de pie de página 5">
            <a:extLst>
              <a:ext uri="{FF2B5EF4-FFF2-40B4-BE49-F238E27FC236}">
                <a16:creationId xmlns:a16="http://schemas.microsoft.com/office/drawing/2014/main" id="{FB5D5AB8-D7F5-4F69-83DD-241D7F70B48D}"/>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E97CBF09-B613-4A94-936B-1C26478A83C6}"/>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1829959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99E17F-7049-4692-ACCA-2810CBF02CB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F6643445-D2AA-482D-8331-650382D332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FA95B54C-E8A9-4278-826A-10EC2D6493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F5597D1F-67B7-4B5B-A2CD-90FB5119F7BD}"/>
              </a:ext>
            </a:extLst>
          </p:cNvPr>
          <p:cNvSpPr>
            <a:spLocks noGrp="1"/>
          </p:cNvSpPr>
          <p:nvPr>
            <p:ph type="dt" sz="half" idx="10"/>
          </p:nvPr>
        </p:nvSpPr>
        <p:spPr/>
        <p:txBody>
          <a:bodyPr/>
          <a:lstStyle/>
          <a:p>
            <a:fld id="{0419AD49-6E33-4A36-A28A-AD58728CD94D}" type="datetimeFigureOut">
              <a:rPr lang="es-CO" smtClean="0"/>
              <a:t>9/08/2017</a:t>
            </a:fld>
            <a:endParaRPr lang="es-CO"/>
          </a:p>
        </p:txBody>
      </p:sp>
      <p:sp>
        <p:nvSpPr>
          <p:cNvPr id="6" name="Marcador de pie de página 5">
            <a:extLst>
              <a:ext uri="{FF2B5EF4-FFF2-40B4-BE49-F238E27FC236}">
                <a16:creationId xmlns:a16="http://schemas.microsoft.com/office/drawing/2014/main" id="{00EB9F78-B610-4C1B-8E6F-178964B36816}"/>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35E7284C-9AB7-4D60-BBBD-F4F0E1E85EA4}"/>
              </a:ext>
            </a:extLst>
          </p:cNvPr>
          <p:cNvSpPr>
            <a:spLocks noGrp="1"/>
          </p:cNvSpPr>
          <p:nvPr>
            <p:ph type="sldNum" sz="quarter" idx="12"/>
          </p:nvPr>
        </p:nvSpPr>
        <p:spPr/>
        <p:txBody>
          <a:bodyPr/>
          <a:lstStyle/>
          <a:p>
            <a:fld id="{8C29A4BC-C2AA-4973-B8FD-6BAC014A2011}" type="slidenum">
              <a:rPr lang="es-CO" smtClean="0"/>
              <a:t>‹Nº›</a:t>
            </a:fld>
            <a:endParaRPr lang="es-CO"/>
          </a:p>
        </p:txBody>
      </p:sp>
    </p:spTree>
    <p:extLst>
      <p:ext uri="{BB962C8B-B14F-4D97-AF65-F5344CB8AC3E}">
        <p14:creationId xmlns:p14="http://schemas.microsoft.com/office/powerpoint/2010/main" val="4125545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475DAEB-745A-4256-87EC-5608254965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A82A7DC-2CDD-4F58-807F-DD934CD0B2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7298F6AF-CA03-494D-B126-C107644109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9AD49-6E33-4A36-A28A-AD58728CD94D}" type="datetimeFigureOut">
              <a:rPr lang="es-CO" smtClean="0"/>
              <a:t>9/08/2017</a:t>
            </a:fld>
            <a:endParaRPr lang="es-CO"/>
          </a:p>
        </p:txBody>
      </p:sp>
      <p:sp>
        <p:nvSpPr>
          <p:cNvPr id="5" name="Marcador de pie de página 4">
            <a:extLst>
              <a:ext uri="{FF2B5EF4-FFF2-40B4-BE49-F238E27FC236}">
                <a16:creationId xmlns:a16="http://schemas.microsoft.com/office/drawing/2014/main" id="{BFB5CF93-988B-4046-A789-101F862D86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EDCF00F6-D785-485E-B82E-D66430EF79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29A4BC-C2AA-4973-B8FD-6BAC014A2011}" type="slidenum">
              <a:rPr lang="es-CO" smtClean="0"/>
              <a:t>‹Nº›</a:t>
            </a:fld>
            <a:endParaRPr lang="es-CO"/>
          </a:p>
        </p:txBody>
      </p:sp>
    </p:spTree>
    <p:extLst>
      <p:ext uri="{BB962C8B-B14F-4D97-AF65-F5344CB8AC3E}">
        <p14:creationId xmlns:p14="http://schemas.microsoft.com/office/powerpoint/2010/main" val="2351246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20" name="Título 1">
            <a:extLst>
              <a:ext uri="{FF2B5EF4-FFF2-40B4-BE49-F238E27FC236}">
                <a16:creationId xmlns:a16="http://schemas.microsoft.com/office/drawing/2014/main" id="{DD03BC77-1CE0-4B58-81D8-9CF75F4DB6C7}"/>
              </a:ext>
            </a:extLst>
          </p:cNvPr>
          <p:cNvSpPr txBox="1">
            <a:spLocks/>
          </p:cNvSpPr>
          <p:nvPr/>
        </p:nvSpPr>
        <p:spPr>
          <a:xfrm>
            <a:off x="624445" y="2610608"/>
            <a:ext cx="10939244" cy="10316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5400" dirty="0">
                <a:solidFill>
                  <a:srgbClr val="00B0F0"/>
                </a:solidFill>
              </a:rPr>
              <a:t>¿Qué son las </a:t>
            </a:r>
            <a:r>
              <a:rPr lang="es-MX" sz="5400" dirty="0" err="1">
                <a:solidFill>
                  <a:srgbClr val="00B0F0"/>
                </a:solidFill>
              </a:rPr>
              <a:t>GPOs</a:t>
            </a:r>
            <a:r>
              <a:rPr lang="es-MX" sz="5400" dirty="0">
                <a:solidFill>
                  <a:srgbClr val="00B0F0"/>
                </a:solidFill>
              </a:rPr>
              <a:t>?</a:t>
            </a:r>
          </a:p>
        </p:txBody>
      </p:sp>
    </p:spTree>
    <p:extLst>
      <p:ext uri="{BB962C8B-B14F-4D97-AF65-F5344CB8AC3E}">
        <p14:creationId xmlns:p14="http://schemas.microsoft.com/office/powerpoint/2010/main" val="1238025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4" name="Rectángulo 3">
            <a:extLst>
              <a:ext uri="{FF2B5EF4-FFF2-40B4-BE49-F238E27FC236}">
                <a16:creationId xmlns:a16="http://schemas.microsoft.com/office/drawing/2014/main" id="{F7E89A58-FE06-4D92-A9F2-0F7D633B4A76}"/>
              </a:ext>
            </a:extLst>
          </p:cNvPr>
          <p:cNvSpPr/>
          <p:nvPr/>
        </p:nvSpPr>
        <p:spPr>
          <a:xfrm>
            <a:off x="466044" y="417245"/>
            <a:ext cx="5793509" cy="400110"/>
          </a:xfrm>
          <a:prstGeom prst="rect">
            <a:avLst/>
          </a:prstGeom>
        </p:spPr>
        <p:txBody>
          <a:bodyPr wrap="none">
            <a:spAutoFit/>
          </a:bodyPr>
          <a:lstStyle/>
          <a:p>
            <a:r>
              <a:rPr lang="es-MX" sz="2000" dirty="0">
                <a:solidFill>
                  <a:srgbClr val="00B050"/>
                </a:solidFill>
                <a:latin typeface="Istok Web"/>
              </a:rPr>
              <a:t>Las directivas de grupo o </a:t>
            </a:r>
            <a:r>
              <a:rPr lang="es-MX" sz="2000" dirty="0" err="1">
                <a:solidFill>
                  <a:srgbClr val="00B050"/>
                </a:solidFill>
                <a:latin typeface="Istok Web"/>
              </a:rPr>
              <a:t>GPOs</a:t>
            </a:r>
            <a:r>
              <a:rPr lang="es-MX" sz="2000" dirty="0">
                <a:solidFill>
                  <a:srgbClr val="00B050"/>
                </a:solidFill>
                <a:latin typeface="Istok Web"/>
              </a:rPr>
              <a:t> (</a:t>
            </a:r>
            <a:r>
              <a:rPr lang="es-MX" sz="2000" dirty="0" err="1">
                <a:solidFill>
                  <a:srgbClr val="00B050"/>
                </a:solidFill>
                <a:latin typeface="Istok Web"/>
              </a:rPr>
              <a:t>Group</a:t>
            </a:r>
            <a:r>
              <a:rPr lang="es-MX" sz="2000" dirty="0">
                <a:solidFill>
                  <a:srgbClr val="00B050"/>
                </a:solidFill>
                <a:latin typeface="Istok Web"/>
              </a:rPr>
              <a:t> </a:t>
            </a:r>
            <a:r>
              <a:rPr lang="es-MX" sz="2000" dirty="0" err="1">
                <a:solidFill>
                  <a:srgbClr val="00B050"/>
                </a:solidFill>
                <a:latin typeface="Istok Web"/>
              </a:rPr>
              <a:t>Policiy</a:t>
            </a:r>
            <a:r>
              <a:rPr lang="es-MX" sz="2000" dirty="0">
                <a:solidFill>
                  <a:srgbClr val="00B050"/>
                </a:solidFill>
                <a:latin typeface="Istok Web"/>
              </a:rPr>
              <a:t> </a:t>
            </a:r>
            <a:r>
              <a:rPr lang="es-MX" sz="2000" dirty="0" err="1">
                <a:solidFill>
                  <a:srgbClr val="00B050"/>
                </a:solidFill>
                <a:latin typeface="Istok Web"/>
              </a:rPr>
              <a:t>Objetcs</a:t>
            </a:r>
            <a:r>
              <a:rPr lang="es-MX" sz="2000" dirty="0">
                <a:solidFill>
                  <a:srgbClr val="00B050"/>
                </a:solidFill>
                <a:latin typeface="Istok Web"/>
              </a:rPr>
              <a:t>)</a:t>
            </a:r>
            <a:endParaRPr lang="es-MX" sz="2000" b="0" i="0" dirty="0">
              <a:solidFill>
                <a:srgbClr val="00B050"/>
              </a:solidFill>
              <a:effectLst/>
              <a:latin typeface="Istok Web"/>
            </a:endParaRPr>
          </a:p>
        </p:txBody>
      </p:sp>
      <p:sp>
        <p:nvSpPr>
          <p:cNvPr id="2" name="Rectángulo 1">
            <a:extLst>
              <a:ext uri="{FF2B5EF4-FFF2-40B4-BE49-F238E27FC236}">
                <a16:creationId xmlns:a16="http://schemas.microsoft.com/office/drawing/2014/main" id="{EDEEFBA5-653F-4F9E-812C-975B215AEFCF}"/>
              </a:ext>
            </a:extLst>
          </p:cNvPr>
          <p:cNvSpPr/>
          <p:nvPr/>
        </p:nvSpPr>
        <p:spPr>
          <a:xfrm>
            <a:off x="134235" y="1158746"/>
            <a:ext cx="11958762" cy="1200329"/>
          </a:xfrm>
          <a:prstGeom prst="rect">
            <a:avLst/>
          </a:prstGeom>
        </p:spPr>
        <p:txBody>
          <a:bodyPr wrap="square">
            <a:spAutoFit/>
          </a:bodyPr>
          <a:lstStyle/>
          <a:p>
            <a:pPr algn="just"/>
            <a:r>
              <a:rPr lang="es-MX" dirty="0">
                <a:solidFill>
                  <a:schemeClr val="accent5">
                    <a:lumMod val="75000"/>
                  </a:schemeClr>
                </a:solidFill>
                <a:latin typeface="Istok Web"/>
              </a:rPr>
              <a:t>La directiva de grupo es simplemente la forma más sencilla de alcanzar y configurar opciones de usuario y de equipo en redes basadas en Servicios de dominio de Active </a:t>
            </a:r>
            <a:r>
              <a:rPr lang="es-MX" dirty="0" err="1">
                <a:solidFill>
                  <a:schemeClr val="accent5">
                    <a:lumMod val="75000"/>
                  </a:schemeClr>
                </a:solidFill>
                <a:latin typeface="Istok Web"/>
              </a:rPr>
              <a:t>Directory</a:t>
            </a:r>
            <a:r>
              <a:rPr lang="es-MX" dirty="0">
                <a:solidFill>
                  <a:schemeClr val="accent5">
                    <a:lumMod val="75000"/>
                  </a:schemeClr>
                </a:solidFill>
                <a:latin typeface="Istok Web"/>
              </a:rPr>
              <a:t> (AD DS). Si su empresa no utiliza la directiva de grupo, se está perdiendo una gran oportunidad de reducir costes, controlar configuraciones, mantener a los usuarios productivos y felices, y mejorar la seguridad. Piense en la directiva de grupo como una forma de "tocar uno, configurar muchos".</a:t>
            </a:r>
            <a:endParaRPr lang="es-CO" dirty="0">
              <a:solidFill>
                <a:schemeClr val="accent5">
                  <a:lumMod val="75000"/>
                </a:schemeClr>
              </a:solidFill>
              <a:latin typeface="Istok Web"/>
            </a:endParaRPr>
          </a:p>
        </p:txBody>
      </p:sp>
      <p:pic>
        <p:nvPicPr>
          <p:cNvPr id="5" name="Imagen 4">
            <a:extLst>
              <a:ext uri="{FF2B5EF4-FFF2-40B4-BE49-F238E27FC236}">
                <a16:creationId xmlns:a16="http://schemas.microsoft.com/office/drawing/2014/main" id="{560A3A8A-A3BB-48A2-AD8F-914E0A3F0A4C}"/>
              </a:ext>
            </a:extLst>
          </p:cNvPr>
          <p:cNvPicPr>
            <a:picLocks noChangeAspect="1"/>
          </p:cNvPicPr>
          <p:nvPr/>
        </p:nvPicPr>
        <p:blipFill>
          <a:blip r:embed="rId3"/>
          <a:stretch>
            <a:fillRect/>
          </a:stretch>
        </p:blipFill>
        <p:spPr>
          <a:xfrm>
            <a:off x="3260198" y="2983449"/>
            <a:ext cx="4200776" cy="3415813"/>
          </a:xfrm>
          <a:prstGeom prst="rect">
            <a:avLst/>
          </a:prstGeom>
        </p:spPr>
      </p:pic>
    </p:spTree>
    <p:extLst>
      <p:ext uri="{BB962C8B-B14F-4D97-AF65-F5344CB8AC3E}">
        <p14:creationId xmlns:p14="http://schemas.microsoft.com/office/powerpoint/2010/main" val="1876868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4" name="Rectángulo 3">
            <a:extLst>
              <a:ext uri="{FF2B5EF4-FFF2-40B4-BE49-F238E27FC236}">
                <a16:creationId xmlns:a16="http://schemas.microsoft.com/office/drawing/2014/main" id="{F7E89A58-FE06-4D92-A9F2-0F7D633B4A76}"/>
              </a:ext>
            </a:extLst>
          </p:cNvPr>
          <p:cNvSpPr/>
          <p:nvPr/>
        </p:nvSpPr>
        <p:spPr>
          <a:xfrm>
            <a:off x="466044" y="417245"/>
            <a:ext cx="4827860" cy="400110"/>
          </a:xfrm>
          <a:prstGeom prst="rect">
            <a:avLst/>
          </a:prstGeom>
        </p:spPr>
        <p:txBody>
          <a:bodyPr wrap="none">
            <a:spAutoFit/>
          </a:bodyPr>
          <a:lstStyle/>
          <a:p>
            <a:r>
              <a:rPr lang="es-MX" sz="2000" dirty="0">
                <a:solidFill>
                  <a:srgbClr val="00B050"/>
                </a:solidFill>
                <a:latin typeface="Istok Web"/>
              </a:rPr>
              <a:t>Los requisitos para usar la directiva de grupo</a:t>
            </a:r>
            <a:endParaRPr lang="es-MX" sz="2000" b="0" i="0" dirty="0">
              <a:solidFill>
                <a:srgbClr val="00B050"/>
              </a:solidFill>
              <a:effectLst/>
              <a:latin typeface="Istok Web"/>
            </a:endParaRPr>
          </a:p>
        </p:txBody>
      </p:sp>
      <p:sp>
        <p:nvSpPr>
          <p:cNvPr id="2" name="Rectángulo 1">
            <a:extLst>
              <a:ext uri="{FF2B5EF4-FFF2-40B4-BE49-F238E27FC236}">
                <a16:creationId xmlns:a16="http://schemas.microsoft.com/office/drawing/2014/main" id="{EDEEFBA5-653F-4F9E-812C-975B215AEFCF}"/>
              </a:ext>
            </a:extLst>
          </p:cNvPr>
          <p:cNvSpPr/>
          <p:nvPr/>
        </p:nvSpPr>
        <p:spPr>
          <a:xfrm>
            <a:off x="233238" y="1231719"/>
            <a:ext cx="11958762" cy="1600438"/>
          </a:xfrm>
          <a:prstGeom prst="rect">
            <a:avLst/>
          </a:prstGeom>
        </p:spPr>
        <p:txBody>
          <a:bodyPr wrap="square">
            <a:spAutoFit/>
          </a:bodyPr>
          <a:lstStyle/>
          <a:p>
            <a:pPr marL="285750" indent="-285750" algn="just">
              <a:buFont typeface="Arial" panose="020B0604020202020204" pitchFamily="34" charset="0"/>
              <a:buChar char="•"/>
            </a:pPr>
            <a:r>
              <a:rPr lang="es-MX" sz="1400" dirty="0">
                <a:solidFill>
                  <a:schemeClr val="accent5">
                    <a:lumMod val="75000"/>
                  </a:schemeClr>
                </a:solidFill>
                <a:latin typeface="Istok Web"/>
              </a:rPr>
              <a:t>La red debe basarse en AD DS (es decir, al menos un servidor debe tener instalado el rol AD DS). Para obtener más información acerca de AD DS, vea el tema de introducción a los Servicios de dominio de Active </a:t>
            </a:r>
            <a:r>
              <a:rPr lang="es-MX" sz="1400" dirty="0" err="1">
                <a:solidFill>
                  <a:schemeClr val="accent5">
                    <a:lumMod val="75000"/>
                  </a:schemeClr>
                </a:solidFill>
                <a:latin typeface="Istok Web"/>
              </a:rPr>
              <a:t>Directory</a:t>
            </a:r>
            <a:r>
              <a:rPr lang="es-MX" sz="1400" dirty="0">
                <a:solidFill>
                  <a:schemeClr val="accent5">
                    <a:lumMod val="75000"/>
                  </a:schemeClr>
                </a:solidFill>
                <a:latin typeface="Istok Web"/>
              </a:rPr>
              <a:t> en TechNet.</a:t>
            </a:r>
          </a:p>
          <a:p>
            <a:pPr algn="just"/>
            <a:endParaRPr lang="es-MX" sz="1400" dirty="0">
              <a:solidFill>
                <a:schemeClr val="accent5">
                  <a:lumMod val="75000"/>
                </a:schemeClr>
              </a:solidFill>
              <a:latin typeface="Istok Web"/>
            </a:endParaRPr>
          </a:p>
          <a:p>
            <a:pPr marL="285750" indent="-285750" algn="just">
              <a:buFont typeface="Arial" panose="020B0604020202020204" pitchFamily="34" charset="0"/>
              <a:buChar char="•"/>
            </a:pPr>
            <a:r>
              <a:rPr lang="es-MX" sz="1400" dirty="0">
                <a:solidFill>
                  <a:schemeClr val="accent5">
                    <a:lumMod val="75000"/>
                  </a:schemeClr>
                </a:solidFill>
                <a:latin typeface="Istok Web"/>
              </a:rPr>
              <a:t>Los equipos que desee administrar deben estar unidos al dominio, y los usuarios que desee administrar deben usar credenciales de dominio para iniciar sesión en sus equipos.</a:t>
            </a:r>
          </a:p>
          <a:p>
            <a:pPr algn="just"/>
            <a:endParaRPr lang="es-MX" sz="1400" dirty="0">
              <a:solidFill>
                <a:schemeClr val="accent5">
                  <a:lumMod val="75000"/>
                </a:schemeClr>
              </a:solidFill>
              <a:latin typeface="Istok Web"/>
            </a:endParaRPr>
          </a:p>
          <a:p>
            <a:pPr marL="285750" indent="-285750" algn="just">
              <a:buFont typeface="Arial" panose="020B0604020202020204" pitchFamily="34" charset="0"/>
              <a:buChar char="•"/>
            </a:pPr>
            <a:r>
              <a:rPr lang="es-MX" sz="1400" dirty="0">
                <a:solidFill>
                  <a:schemeClr val="accent5">
                    <a:lumMod val="75000"/>
                  </a:schemeClr>
                </a:solidFill>
                <a:latin typeface="Istok Web"/>
              </a:rPr>
              <a:t>Debe tener permiso para editar la directiva de grupo en el dominio.</a:t>
            </a:r>
          </a:p>
        </p:txBody>
      </p:sp>
      <p:pic>
        <p:nvPicPr>
          <p:cNvPr id="5" name="Imagen 4">
            <a:extLst>
              <a:ext uri="{FF2B5EF4-FFF2-40B4-BE49-F238E27FC236}">
                <a16:creationId xmlns:a16="http://schemas.microsoft.com/office/drawing/2014/main" id="{61EA62EF-75D7-444D-A24E-580AAB4DB984}"/>
              </a:ext>
            </a:extLst>
          </p:cNvPr>
          <p:cNvPicPr>
            <a:picLocks noChangeAspect="1"/>
          </p:cNvPicPr>
          <p:nvPr/>
        </p:nvPicPr>
        <p:blipFill>
          <a:blip r:embed="rId3"/>
          <a:stretch>
            <a:fillRect/>
          </a:stretch>
        </p:blipFill>
        <p:spPr>
          <a:xfrm>
            <a:off x="1258051" y="3086100"/>
            <a:ext cx="5857875" cy="3429000"/>
          </a:xfrm>
          <a:prstGeom prst="rect">
            <a:avLst/>
          </a:prstGeom>
        </p:spPr>
      </p:pic>
    </p:spTree>
    <p:extLst>
      <p:ext uri="{BB962C8B-B14F-4D97-AF65-F5344CB8AC3E}">
        <p14:creationId xmlns:p14="http://schemas.microsoft.com/office/powerpoint/2010/main" val="502331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4" name="Rectángulo 3">
            <a:extLst>
              <a:ext uri="{FF2B5EF4-FFF2-40B4-BE49-F238E27FC236}">
                <a16:creationId xmlns:a16="http://schemas.microsoft.com/office/drawing/2014/main" id="{F7E89A58-FE06-4D92-A9F2-0F7D633B4A76}"/>
              </a:ext>
            </a:extLst>
          </p:cNvPr>
          <p:cNvSpPr/>
          <p:nvPr/>
        </p:nvSpPr>
        <p:spPr>
          <a:xfrm>
            <a:off x="466044" y="417245"/>
            <a:ext cx="4920321" cy="400110"/>
          </a:xfrm>
          <a:prstGeom prst="rect">
            <a:avLst/>
          </a:prstGeom>
        </p:spPr>
        <p:txBody>
          <a:bodyPr wrap="none">
            <a:spAutoFit/>
          </a:bodyPr>
          <a:lstStyle/>
          <a:p>
            <a:r>
              <a:rPr lang="es-MX" sz="2000" dirty="0">
                <a:solidFill>
                  <a:srgbClr val="00B050"/>
                </a:solidFill>
                <a:latin typeface="Istok Web"/>
              </a:rPr>
              <a:t>Conceptos esenciales de la directiva de grupo</a:t>
            </a:r>
            <a:endParaRPr lang="es-MX" sz="2000" b="0" i="0" dirty="0">
              <a:solidFill>
                <a:srgbClr val="00B050"/>
              </a:solidFill>
              <a:effectLst/>
              <a:latin typeface="Istok Web"/>
            </a:endParaRPr>
          </a:p>
        </p:txBody>
      </p:sp>
      <p:sp>
        <p:nvSpPr>
          <p:cNvPr id="2" name="Rectángulo 1">
            <a:extLst>
              <a:ext uri="{FF2B5EF4-FFF2-40B4-BE49-F238E27FC236}">
                <a16:creationId xmlns:a16="http://schemas.microsoft.com/office/drawing/2014/main" id="{EDEEFBA5-653F-4F9E-812C-975B215AEFCF}"/>
              </a:ext>
            </a:extLst>
          </p:cNvPr>
          <p:cNvSpPr/>
          <p:nvPr/>
        </p:nvSpPr>
        <p:spPr>
          <a:xfrm>
            <a:off x="353554" y="1087340"/>
            <a:ext cx="11958762" cy="307777"/>
          </a:xfrm>
          <a:prstGeom prst="rect">
            <a:avLst/>
          </a:prstGeom>
        </p:spPr>
        <p:txBody>
          <a:bodyPr wrap="square">
            <a:spAutoFit/>
          </a:bodyPr>
          <a:lstStyle/>
          <a:p>
            <a:pPr algn="just"/>
            <a:r>
              <a:rPr lang="es-MX" sz="1400" dirty="0">
                <a:solidFill>
                  <a:schemeClr val="accent5">
                    <a:lumMod val="75000"/>
                  </a:schemeClr>
                </a:solidFill>
                <a:latin typeface="Istok Web"/>
              </a:rPr>
              <a:t>Puede administrar todos los aspectos de la directiva de grupo mediante la Consola de administración de directivas de grupo (GPMC)</a:t>
            </a:r>
          </a:p>
        </p:txBody>
      </p:sp>
      <p:pic>
        <p:nvPicPr>
          <p:cNvPr id="5" name="Imagen 4">
            <a:extLst>
              <a:ext uri="{FF2B5EF4-FFF2-40B4-BE49-F238E27FC236}">
                <a16:creationId xmlns:a16="http://schemas.microsoft.com/office/drawing/2014/main" id="{61EA62EF-75D7-444D-A24E-580AAB4DB984}"/>
              </a:ext>
            </a:extLst>
          </p:cNvPr>
          <p:cNvPicPr>
            <a:picLocks noChangeAspect="1"/>
          </p:cNvPicPr>
          <p:nvPr/>
        </p:nvPicPr>
        <p:blipFill>
          <a:blip r:embed="rId3"/>
          <a:stretch>
            <a:fillRect/>
          </a:stretch>
        </p:blipFill>
        <p:spPr>
          <a:xfrm>
            <a:off x="466044" y="1665101"/>
            <a:ext cx="7673749" cy="4491951"/>
          </a:xfrm>
          <a:prstGeom prst="rect">
            <a:avLst/>
          </a:prstGeom>
        </p:spPr>
      </p:pic>
    </p:spTree>
    <p:extLst>
      <p:ext uri="{BB962C8B-B14F-4D97-AF65-F5344CB8AC3E}">
        <p14:creationId xmlns:p14="http://schemas.microsoft.com/office/powerpoint/2010/main" val="128569662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TotalTime>
  <Words>231</Words>
  <Application>Microsoft Office PowerPoint</Application>
  <PresentationFormat>Panorámica</PresentationFormat>
  <Paragraphs>11</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Calibri</vt:lpstr>
      <vt:lpstr>Calibri Light</vt:lpstr>
      <vt:lpstr>Istok Web</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Jair Gómez Arias</dc:creator>
  <cp:lastModifiedBy>Jair Gómez Arias</cp:lastModifiedBy>
  <cp:revision>14</cp:revision>
  <dcterms:created xsi:type="dcterms:W3CDTF">2017-07-26T17:26:02Z</dcterms:created>
  <dcterms:modified xsi:type="dcterms:W3CDTF">2017-08-09T16:04:00Z</dcterms:modified>
</cp:coreProperties>
</file>