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43AE4D-0FDA-40A5-948C-6A48981DBDD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4F0F2E67-96DE-439E-83B2-6683712DC5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CO"/>
          </a:p>
        </p:txBody>
      </p:sp>
      <p:sp>
        <p:nvSpPr>
          <p:cNvPr id="4" name="Marcador de fecha 3">
            <a:extLst>
              <a:ext uri="{FF2B5EF4-FFF2-40B4-BE49-F238E27FC236}">
                <a16:creationId xmlns:a16="http://schemas.microsoft.com/office/drawing/2014/main" id="{97FFA157-CC9A-42FA-B9C3-FFFF921D4162}"/>
              </a:ext>
            </a:extLst>
          </p:cNvPr>
          <p:cNvSpPr>
            <a:spLocks noGrp="1"/>
          </p:cNvSpPr>
          <p:nvPr>
            <p:ph type="dt" sz="half" idx="10"/>
          </p:nvPr>
        </p:nvSpPr>
        <p:spPr/>
        <p:txBody>
          <a:bodyPr/>
          <a:lstStyle/>
          <a:p>
            <a:fld id="{FCBBB4BF-571C-4AB8-925C-AD0EFEEEA331}" type="datetimeFigureOut">
              <a:rPr lang="es-CO" smtClean="0"/>
              <a:t>9/08/2017</a:t>
            </a:fld>
            <a:endParaRPr lang="es-CO"/>
          </a:p>
        </p:txBody>
      </p:sp>
      <p:sp>
        <p:nvSpPr>
          <p:cNvPr id="5" name="Marcador de pie de página 4">
            <a:extLst>
              <a:ext uri="{FF2B5EF4-FFF2-40B4-BE49-F238E27FC236}">
                <a16:creationId xmlns:a16="http://schemas.microsoft.com/office/drawing/2014/main" id="{5841AB77-BC31-40B2-87A1-D25E75A7884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966ABF0-6DCC-492A-A926-3176CDCA6758}"/>
              </a:ext>
            </a:extLst>
          </p:cNvPr>
          <p:cNvSpPr>
            <a:spLocks noGrp="1"/>
          </p:cNvSpPr>
          <p:nvPr>
            <p:ph type="sldNum" sz="quarter" idx="12"/>
          </p:nvPr>
        </p:nvSpPr>
        <p:spPr/>
        <p:txBody>
          <a:bodyPr/>
          <a:lstStyle/>
          <a:p>
            <a:fld id="{F16E738C-FE45-40CE-B581-D5E489E17DF6}" type="slidenum">
              <a:rPr lang="es-CO" smtClean="0"/>
              <a:t>‹Nº›</a:t>
            </a:fld>
            <a:endParaRPr lang="es-CO"/>
          </a:p>
        </p:txBody>
      </p:sp>
    </p:spTree>
    <p:extLst>
      <p:ext uri="{BB962C8B-B14F-4D97-AF65-F5344CB8AC3E}">
        <p14:creationId xmlns:p14="http://schemas.microsoft.com/office/powerpoint/2010/main" val="2539518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B4E965-667B-43DD-9BFE-35ADB03DE66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FA2714F2-35C5-4ACD-BDC9-8E4826F5C9FA}"/>
              </a:ext>
            </a:extLst>
          </p:cNvPr>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E0D3904-3636-4E7F-8ED2-1BAB76476699}"/>
              </a:ext>
            </a:extLst>
          </p:cNvPr>
          <p:cNvSpPr>
            <a:spLocks noGrp="1"/>
          </p:cNvSpPr>
          <p:nvPr>
            <p:ph type="dt" sz="half" idx="10"/>
          </p:nvPr>
        </p:nvSpPr>
        <p:spPr/>
        <p:txBody>
          <a:bodyPr/>
          <a:lstStyle/>
          <a:p>
            <a:fld id="{FCBBB4BF-571C-4AB8-925C-AD0EFEEEA331}" type="datetimeFigureOut">
              <a:rPr lang="es-CO" smtClean="0"/>
              <a:t>9/08/2017</a:t>
            </a:fld>
            <a:endParaRPr lang="es-CO"/>
          </a:p>
        </p:txBody>
      </p:sp>
      <p:sp>
        <p:nvSpPr>
          <p:cNvPr id="5" name="Marcador de pie de página 4">
            <a:extLst>
              <a:ext uri="{FF2B5EF4-FFF2-40B4-BE49-F238E27FC236}">
                <a16:creationId xmlns:a16="http://schemas.microsoft.com/office/drawing/2014/main" id="{BCBC58B4-B669-4D88-82AE-74A6B94E44B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E9F1B12-9578-45FC-A057-4A9E1C8BF8EE}"/>
              </a:ext>
            </a:extLst>
          </p:cNvPr>
          <p:cNvSpPr>
            <a:spLocks noGrp="1"/>
          </p:cNvSpPr>
          <p:nvPr>
            <p:ph type="sldNum" sz="quarter" idx="12"/>
          </p:nvPr>
        </p:nvSpPr>
        <p:spPr/>
        <p:txBody>
          <a:bodyPr/>
          <a:lstStyle/>
          <a:p>
            <a:fld id="{F16E738C-FE45-40CE-B581-D5E489E17DF6}" type="slidenum">
              <a:rPr lang="es-CO" smtClean="0"/>
              <a:t>‹Nº›</a:t>
            </a:fld>
            <a:endParaRPr lang="es-CO"/>
          </a:p>
        </p:txBody>
      </p:sp>
    </p:spTree>
    <p:extLst>
      <p:ext uri="{BB962C8B-B14F-4D97-AF65-F5344CB8AC3E}">
        <p14:creationId xmlns:p14="http://schemas.microsoft.com/office/powerpoint/2010/main" val="2295328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AB6D48F-2341-4A16-8B0C-1392696CC73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51742C24-C6C5-4EA6-8B52-8FDC4DECA798}"/>
              </a:ext>
            </a:extLst>
          </p:cNvPr>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6B075F4-8612-40EF-A9FD-1A94C6D400C3}"/>
              </a:ext>
            </a:extLst>
          </p:cNvPr>
          <p:cNvSpPr>
            <a:spLocks noGrp="1"/>
          </p:cNvSpPr>
          <p:nvPr>
            <p:ph type="dt" sz="half" idx="10"/>
          </p:nvPr>
        </p:nvSpPr>
        <p:spPr/>
        <p:txBody>
          <a:bodyPr/>
          <a:lstStyle/>
          <a:p>
            <a:fld id="{FCBBB4BF-571C-4AB8-925C-AD0EFEEEA331}" type="datetimeFigureOut">
              <a:rPr lang="es-CO" smtClean="0"/>
              <a:t>9/08/2017</a:t>
            </a:fld>
            <a:endParaRPr lang="es-CO"/>
          </a:p>
        </p:txBody>
      </p:sp>
      <p:sp>
        <p:nvSpPr>
          <p:cNvPr id="5" name="Marcador de pie de página 4">
            <a:extLst>
              <a:ext uri="{FF2B5EF4-FFF2-40B4-BE49-F238E27FC236}">
                <a16:creationId xmlns:a16="http://schemas.microsoft.com/office/drawing/2014/main" id="{8A5AC780-BEF4-4003-84E3-78BE0C001D2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C5865BD-8E15-4604-BED2-900A930D379E}"/>
              </a:ext>
            </a:extLst>
          </p:cNvPr>
          <p:cNvSpPr>
            <a:spLocks noGrp="1"/>
          </p:cNvSpPr>
          <p:nvPr>
            <p:ph type="sldNum" sz="quarter" idx="12"/>
          </p:nvPr>
        </p:nvSpPr>
        <p:spPr/>
        <p:txBody>
          <a:bodyPr/>
          <a:lstStyle/>
          <a:p>
            <a:fld id="{F16E738C-FE45-40CE-B581-D5E489E17DF6}" type="slidenum">
              <a:rPr lang="es-CO" smtClean="0"/>
              <a:t>‹Nº›</a:t>
            </a:fld>
            <a:endParaRPr lang="es-CO"/>
          </a:p>
        </p:txBody>
      </p:sp>
    </p:spTree>
    <p:extLst>
      <p:ext uri="{BB962C8B-B14F-4D97-AF65-F5344CB8AC3E}">
        <p14:creationId xmlns:p14="http://schemas.microsoft.com/office/powerpoint/2010/main" val="521144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6D6FA-8299-45AE-88E5-A5F2288D749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F66907B1-58FE-463D-B16E-A53AEE0BEC68}"/>
              </a:ext>
            </a:extLst>
          </p:cNvPr>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76619851-F04B-4548-A089-A773E912F9CC}"/>
              </a:ext>
            </a:extLst>
          </p:cNvPr>
          <p:cNvSpPr>
            <a:spLocks noGrp="1"/>
          </p:cNvSpPr>
          <p:nvPr>
            <p:ph type="dt" sz="half" idx="10"/>
          </p:nvPr>
        </p:nvSpPr>
        <p:spPr/>
        <p:txBody>
          <a:bodyPr/>
          <a:lstStyle/>
          <a:p>
            <a:fld id="{FCBBB4BF-571C-4AB8-925C-AD0EFEEEA331}" type="datetimeFigureOut">
              <a:rPr lang="es-CO" smtClean="0"/>
              <a:t>9/08/2017</a:t>
            </a:fld>
            <a:endParaRPr lang="es-CO"/>
          </a:p>
        </p:txBody>
      </p:sp>
      <p:sp>
        <p:nvSpPr>
          <p:cNvPr id="5" name="Marcador de pie de página 4">
            <a:extLst>
              <a:ext uri="{FF2B5EF4-FFF2-40B4-BE49-F238E27FC236}">
                <a16:creationId xmlns:a16="http://schemas.microsoft.com/office/drawing/2014/main" id="{71A48918-EF0D-4B15-943B-86653A2C7BA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136D8BA-67C5-4595-B931-F40C4F4A0C9D}"/>
              </a:ext>
            </a:extLst>
          </p:cNvPr>
          <p:cNvSpPr>
            <a:spLocks noGrp="1"/>
          </p:cNvSpPr>
          <p:nvPr>
            <p:ph type="sldNum" sz="quarter" idx="12"/>
          </p:nvPr>
        </p:nvSpPr>
        <p:spPr/>
        <p:txBody>
          <a:bodyPr/>
          <a:lstStyle/>
          <a:p>
            <a:fld id="{F16E738C-FE45-40CE-B581-D5E489E17DF6}" type="slidenum">
              <a:rPr lang="es-CO" smtClean="0"/>
              <a:t>‹Nº›</a:t>
            </a:fld>
            <a:endParaRPr lang="es-CO"/>
          </a:p>
        </p:txBody>
      </p:sp>
    </p:spTree>
    <p:extLst>
      <p:ext uri="{BB962C8B-B14F-4D97-AF65-F5344CB8AC3E}">
        <p14:creationId xmlns:p14="http://schemas.microsoft.com/office/powerpoint/2010/main" val="2779486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48733F-613F-41F2-BE76-DE3427FFC60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34051DB-444B-4DA2-8DBF-C06791EF3E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a:extLst>
              <a:ext uri="{FF2B5EF4-FFF2-40B4-BE49-F238E27FC236}">
                <a16:creationId xmlns:a16="http://schemas.microsoft.com/office/drawing/2014/main" id="{5372EBFD-44B1-48F7-81CC-7137F30E893B}"/>
              </a:ext>
            </a:extLst>
          </p:cNvPr>
          <p:cNvSpPr>
            <a:spLocks noGrp="1"/>
          </p:cNvSpPr>
          <p:nvPr>
            <p:ph type="dt" sz="half" idx="10"/>
          </p:nvPr>
        </p:nvSpPr>
        <p:spPr/>
        <p:txBody>
          <a:bodyPr/>
          <a:lstStyle/>
          <a:p>
            <a:fld id="{FCBBB4BF-571C-4AB8-925C-AD0EFEEEA331}" type="datetimeFigureOut">
              <a:rPr lang="es-CO" smtClean="0"/>
              <a:t>9/08/2017</a:t>
            </a:fld>
            <a:endParaRPr lang="es-CO"/>
          </a:p>
        </p:txBody>
      </p:sp>
      <p:sp>
        <p:nvSpPr>
          <p:cNvPr id="5" name="Marcador de pie de página 4">
            <a:extLst>
              <a:ext uri="{FF2B5EF4-FFF2-40B4-BE49-F238E27FC236}">
                <a16:creationId xmlns:a16="http://schemas.microsoft.com/office/drawing/2014/main" id="{04D4C1D8-BBCD-4F8D-9764-E8B906E44F2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E344EC2-7805-4043-808F-C57F1C964FAC}"/>
              </a:ext>
            </a:extLst>
          </p:cNvPr>
          <p:cNvSpPr>
            <a:spLocks noGrp="1"/>
          </p:cNvSpPr>
          <p:nvPr>
            <p:ph type="sldNum" sz="quarter" idx="12"/>
          </p:nvPr>
        </p:nvSpPr>
        <p:spPr/>
        <p:txBody>
          <a:bodyPr/>
          <a:lstStyle/>
          <a:p>
            <a:fld id="{F16E738C-FE45-40CE-B581-D5E489E17DF6}" type="slidenum">
              <a:rPr lang="es-CO" smtClean="0"/>
              <a:t>‹Nº›</a:t>
            </a:fld>
            <a:endParaRPr lang="es-CO"/>
          </a:p>
        </p:txBody>
      </p:sp>
    </p:spTree>
    <p:extLst>
      <p:ext uri="{BB962C8B-B14F-4D97-AF65-F5344CB8AC3E}">
        <p14:creationId xmlns:p14="http://schemas.microsoft.com/office/powerpoint/2010/main" val="3195621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D2AB55-407D-4278-A54C-158D2FBC7FF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BBEEB006-0A7C-40BA-B4A7-0061DFEA2B11}"/>
              </a:ext>
            </a:extLst>
          </p:cNvPr>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6F6F24B4-9E01-4C58-979D-3EA68EF29430}"/>
              </a:ext>
            </a:extLst>
          </p:cNvPr>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A6DB3AFD-A3A3-4096-BA96-A657834AC618}"/>
              </a:ext>
            </a:extLst>
          </p:cNvPr>
          <p:cNvSpPr>
            <a:spLocks noGrp="1"/>
          </p:cNvSpPr>
          <p:nvPr>
            <p:ph type="dt" sz="half" idx="10"/>
          </p:nvPr>
        </p:nvSpPr>
        <p:spPr/>
        <p:txBody>
          <a:bodyPr/>
          <a:lstStyle/>
          <a:p>
            <a:fld id="{FCBBB4BF-571C-4AB8-925C-AD0EFEEEA331}" type="datetimeFigureOut">
              <a:rPr lang="es-CO" smtClean="0"/>
              <a:t>9/08/2017</a:t>
            </a:fld>
            <a:endParaRPr lang="es-CO"/>
          </a:p>
        </p:txBody>
      </p:sp>
      <p:sp>
        <p:nvSpPr>
          <p:cNvPr id="6" name="Marcador de pie de página 5">
            <a:extLst>
              <a:ext uri="{FF2B5EF4-FFF2-40B4-BE49-F238E27FC236}">
                <a16:creationId xmlns:a16="http://schemas.microsoft.com/office/drawing/2014/main" id="{2AE3FCD3-755D-493C-9CE7-CF8714FD8A4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3E5056F4-9704-4414-8ED2-50EB492CB3D8}"/>
              </a:ext>
            </a:extLst>
          </p:cNvPr>
          <p:cNvSpPr>
            <a:spLocks noGrp="1"/>
          </p:cNvSpPr>
          <p:nvPr>
            <p:ph type="sldNum" sz="quarter" idx="12"/>
          </p:nvPr>
        </p:nvSpPr>
        <p:spPr/>
        <p:txBody>
          <a:bodyPr/>
          <a:lstStyle/>
          <a:p>
            <a:fld id="{F16E738C-FE45-40CE-B581-D5E489E17DF6}" type="slidenum">
              <a:rPr lang="es-CO" smtClean="0"/>
              <a:t>‹Nº›</a:t>
            </a:fld>
            <a:endParaRPr lang="es-CO"/>
          </a:p>
        </p:txBody>
      </p:sp>
    </p:spTree>
    <p:extLst>
      <p:ext uri="{BB962C8B-B14F-4D97-AF65-F5344CB8AC3E}">
        <p14:creationId xmlns:p14="http://schemas.microsoft.com/office/powerpoint/2010/main" val="1662895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9AE497-C0EB-40FD-B49B-C75821E0250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F740A64-8D3E-4AA1-AAEB-DE77D64F72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a:extLst>
              <a:ext uri="{FF2B5EF4-FFF2-40B4-BE49-F238E27FC236}">
                <a16:creationId xmlns:a16="http://schemas.microsoft.com/office/drawing/2014/main" id="{7DBDDFDA-CC28-4021-A335-59F5D74278F2}"/>
              </a:ext>
            </a:extLst>
          </p:cNvPr>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50452D44-0B5F-439F-B142-B53B998B5A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a:extLst>
              <a:ext uri="{FF2B5EF4-FFF2-40B4-BE49-F238E27FC236}">
                <a16:creationId xmlns:a16="http://schemas.microsoft.com/office/drawing/2014/main" id="{33D68E58-C82A-41E7-83F1-B46F511A9DD7}"/>
              </a:ext>
            </a:extLst>
          </p:cNvPr>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96B160D1-F6E3-42B4-A0BA-DF19CF0E27F7}"/>
              </a:ext>
            </a:extLst>
          </p:cNvPr>
          <p:cNvSpPr>
            <a:spLocks noGrp="1"/>
          </p:cNvSpPr>
          <p:nvPr>
            <p:ph type="dt" sz="half" idx="10"/>
          </p:nvPr>
        </p:nvSpPr>
        <p:spPr/>
        <p:txBody>
          <a:bodyPr/>
          <a:lstStyle/>
          <a:p>
            <a:fld id="{FCBBB4BF-571C-4AB8-925C-AD0EFEEEA331}" type="datetimeFigureOut">
              <a:rPr lang="es-CO" smtClean="0"/>
              <a:t>9/08/2017</a:t>
            </a:fld>
            <a:endParaRPr lang="es-CO"/>
          </a:p>
        </p:txBody>
      </p:sp>
      <p:sp>
        <p:nvSpPr>
          <p:cNvPr id="8" name="Marcador de pie de página 7">
            <a:extLst>
              <a:ext uri="{FF2B5EF4-FFF2-40B4-BE49-F238E27FC236}">
                <a16:creationId xmlns:a16="http://schemas.microsoft.com/office/drawing/2014/main" id="{A773CAF6-0BCD-4EA8-973A-73C748356628}"/>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274AE67D-0F4C-4B83-94AA-03534AC852FC}"/>
              </a:ext>
            </a:extLst>
          </p:cNvPr>
          <p:cNvSpPr>
            <a:spLocks noGrp="1"/>
          </p:cNvSpPr>
          <p:nvPr>
            <p:ph type="sldNum" sz="quarter" idx="12"/>
          </p:nvPr>
        </p:nvSpPr>
        <p:spPr/>
        <p:txBody>
          <a:bodyPr/>
          <a:lstStyle/>
          <a:p>
            <a:fld id="{F16E738C-FE45-40CE-B581-D5E489E17DF6}" type="slidenum">
              <a:rPr lang="es-CO" smtClean="0"/>
              <a:t>‹Nº›</a:t>
            </a:fld>
            <a:endParaRPr lang="es-CO"/>
          </a:p>
        </p:txBody>
      </p:sp>
    </p:spTree>
    <p:extLst>
      <p:ext uri="{BB962C8B-B14F-4D97-AF65-F5344CB8AC3E}">
        <p14:creationId xmlns:p14="http://schemas.microsoft.com/office/powerpoint/2010/main" val="2232968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B5F960-DE00-4756-8032-63C7697DFC4D}"/>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CBA15191-89BA-4E42-911C-B16FC96B4405}"/>
              </a:ext>
            </a:extLst>
          </p:cNvPr>
          <p:cNvSpPr>
            <a:spLocks noGrp="1"/>
          </p:cNvSpPr>
          <p:nvPr>
            <p:ph type="dt" sz="half" idx="10"/>
          </p:nvPr>
        </p:nvSpPr>
        <p:spPr/>
        <p:txBody>
          <a:bodyPr/>
          <a:lstStyle/>
          <a:p>
            <a:fld id="{FCBBB4BF-571C-4AB8-925C-AD0EFEEEA331}" type="datetimeFigureOut">
              <a:rPr lang="es-CO" smtClean="0"/>
              <a:t>9/08/2017</a:t>
            </a:fld>
            <a:endParaRPr lang="es-CO"/>
          </a:p>
        </p:txBody>
      </p:sp>
      <p:sp>
        <p:nvSpPr>
          <p:cNvPr id="4" name="Marcador de pie de página 3">
            <a:extLst>
              <a:ext uri="{FF2B5EF4-FFF2-40B4-BE49-F238E27FC236}">
                <a16:creationId xmlns:a16="http://schemas.microsoft.com/office/drawing/2014/main" id="{4D5B14C1-F231-47A2-AFD2-F3259BEBBDC8}"/>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F79061F3-CB65-4321-BC27-5A31993C5215}"/>
              </a:ext>
            </a:extLst>
          </p:cNvPr>
          <p:cNvSpPr>
            <a:spLocks noGrp="1"/>
          </p:cNvSpPr>
          <p:nvPr>
            <p:ph type="sldNum" sz="quarter" idx="12"/>
          </p:nvPr>
        </p:nvSpPr>
        <p:spPr/>
        <p:txBody>
          <a:bodyPr/>
          <a:lstStyle/>
          <a:p>
            <a:fld id="{F16E738C-FE45-40CE-B581-D5E489E17DF6}" type="slidenum">
              <a:rPr lang="es-CO" smtClean="0"/>
              <a:t>‹Nº›</a:t>
            </a:fld>
            <a:endParaRPr lang="es-CO"/>
          </a:p>
        </p:txBody>
      </p:sp>
    </p:spTree>
    <p:extLst>
      <p:ext uri="{BB962C8B-B14F-4D97-AF65-F5344CB8AC3E}">
        <p14:creationId xmlns:p14="http://schemas.microsoft.com/office/powerpoint/2010/main" val="1521153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AB31741-DE06-4302-B758-30D9754A8253}"/>
              </a:ext>
            </a:extLst>
          </p:cNvPr>
          <p:cNvSpPr>
            <a:spLocks noGrp="1"/>
          </p:cNvSpPr>
          <p:nvPr>
            <p:ph type="dt" sz="half" idx="10"/>
          </p:nvPr>
        </p:nvSpPr>
        <p:spPr/>
        <p:txBody>
          <a:bodyPr/>
          <a:lstStyle/>
          <a:p>
            <a:fld id="{FCBBB4BF-571C-4AB8-925C-AD0EFEEEA331}" type="datetimeFigureOut">
              <a:rPr lang="es-CO" smtClean="0"/>
              <a:t>9/08/2017</a:t>
            </a:fld>
            <a:endParaRPr lang="es-CO"/>
          </a:p>
        </p:txBody>
      </p:sp>
      <p:sp>
        <p:nvSpPr>
          <p:cNvPr id="3" name="Marcador de pie de página 2">
            <a:extLst>
              <a:ext uri="{FF2B5EF4-FFF2-40B4-BE49-F238E27FC236}">
                <a16:creationId xmlns:a16="http://schemas.microsoft.com/office/drawing/2014/main" id="{1642DA70-667A-4C0E-B9FF-5D6394B7F05D}"/>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18D7068E-AF71-41B0-B40E-F5D2AD49538F}"/>
              </a:ext>
            </a:extLst>
          </p:cNvPr>
          <p:cNvSpPr>
            <a:spLocks noGrp="1"/>
          </p:cNvSpPr>
          <p:nvPr>
            <p:ph type="sldNum" sz="quarter" idx="12"/>
          </p:nvPr>
        </p:nvSpPr>
        <p:spPr/>
        <p:txBody>
          <a:bodyPr/>
          <a:lstStyle/>
          <a:p>
            <a:fld id="{F16E738C-FE45-40CE-B581-D5E489E17DF6}" type="slidenum">
              <a:rPr lang="es-CO" smtClean="0"/>
              <a:t>‹Nº›</a:t>
            </a:fld>
            <a:endParaRPr lang="es-CO"/>
          </a:p>
        </p:txBody>
      </p:sp>
    </p:spTree>
    <p:extLst>
      <p:ext uri="{BB962C8B-B14F-4D97-AF65-F5344CB8AC3E}">
        <p14:creationId xmlns:p14="http://schemas.microsoft.com/office/powerpoint/2010/main" val="2217499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A7D454-95D2-4C0B-8028-DED2046BFAA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E6DE9AD-3B39-4E3F-BFE3-C070060BAC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E2287574-D7BF-417A-8A54-040E48202D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D45B9968-848E-4AA7-9250-8AA3720B7704}"/>
              </a:ext>
            </a:extLst>
          </p:cNvPr>
          <p:cNvSpPr>
            <a:spLocks noGrp="1"/>
          </p:cNvSpPr>
          <p:nvPr>
            <p:ph type="dt" sz="half" idx="10"/>
          </p:nvPr>
        </p:nvSpPr>
        <p:spPr/>
        <p:txBody>
          <a:bodyPr/>
          <a:lstStyle/>
          <a:p>
            <a:fld id="{FCBBB4BF-571C-4AB8-925C-AD0EFEEEA331}" type="datetimeFigureOut">
              <a:rPr lang="es-CO" smtClean="0"/>
              <a:t>9/08/2017</a:t>
            </a:fld>
            <a:endParaRPr lang="es-CO"/>
          </a:p>
        </p:txBody>
      </p:sp>
      <p:sp>
        <p:nvSpPr>
          <p:cNvPr id="6" name="Marcador de pie de página 5">
            <a:extLst>
              <a:ext uri="{FF2B5EF4-FFF2-40B4-BE49-F238E27FC236}">
                <a16:creationId xmlns:a16="http://schemas.microsoft.com/office/drawing/2014/main" id="{B78DEE8B-2C9A-4FA2-8595-C848163AA2C8}"/>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289196D4-7495-4B3C-8102-8A4EC22B8BEB}"/>
              </a:ext>
            </a:extLst>
          </p:cNvPr>
          <p:cNvSpPr>
            <a:spLocks noGrp="1"/>
          </p:cNvSpPr>
          <p:nvPr>
            <p:ph type="sldNum" sz="quarter" idx="12"/>
          </p:nvPr>
        </p:nvSpPr>
        <p:spPr/>
        <p:txBody>
          <a:bodyPr/>
          <a:lstStyle/>
          <a:p>
            <a:fld id="{F16E738C-FE45-40CE-B581-D5E489E17DF6}" type="slidenum">
              <a:rPr lang="es-CO" smtClean="0"/>
              <a:t>‹Nº›</a:t>
            </a:fld>
            <a:endParaRPr lang="es-CO"/>
          </a:p>
        </p:txBody>
      </p:sp>
    </p:spTree>
    <p:extLst>
      <p:ext uri="{BB962C8B-B14F-4D97-AF65-F5344CB8AC3E}">
        <p14:creationId xmlns:p14="http://schemas.microsoft.com/office/powerpoint/2010/main" val="917013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02E504-A0A3-4435-A4A0-771E66F804B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3E0266AE-44AA-4AEB-B600-FF25EFE5CA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BC326B1C-9F97-4018-BE5D-7ED3BE7F1D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a:extLst>
              <a:ext uri="{FF2B5EF4-FFF2-40B4-BE49-F238E27FC236}">
                <a16:creationId xmlns:a16="http://schemas.microsoft.com/office/drawing/2014/main" id="{F84AFD81-80F7-48EE-B950-1623A2AFE5E2}"/>
              </a:ext>
            </a:extLst>
          </p:cNvPr>
          <p:cNvSpPr>
            <a:spLocks noGrp="1"/>
          </p:cNvSpPr>
          <p:nvPr>
            <p:ph type="dt" sz="half" idx="10"/>
          </p:nvPr>
        </p:nvSpPr>
        <p:spPr/>
        <p:txBody>
          <a:bodyPr/>
          <a:lstStyle/>
          <a:p>
            <a:fld id="{FCBBB4BF-571C-4AB8-925C-AD0EFEEEA331}" type="datetimeFigureOut">
              <a:rPr lang="es-CO" smtClean="0"/>
              <a:t>9/08/2017</a:t>
            </a:fld>
            <a:endParaRPr lang="es-CO"/>
          </a:p>
        </p:txBody>
      </p:sp>
      <p:sp>
        <p:nvSpPr>
          <p:cNvPr id="6" name="Marcador de pie de página 5">
            <a:extLst>
              <a:ext uri="{FF2B5EF4-FFF2-40B4-BE49-F238E27FC236}">
                <a16:creationId xmlns:a16="http://schemas.microsoft.com/office/drawing/2014/main" id="{99FBE7DB-C14F-47A4-B8FE-2E072E1B980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D03D811C-35AB-4D24-9688-767858A8EFA0}"/>
              </a:ext>
            </a:extLst>
          </p:cNvPr>
          <p:cNvSpPr>
            <a:spLocks noGrp="1"/>
          </p:cNvSpPr>
          <p:nvPr>
            <p:ph type="sldNum" sz="quarter" idx="12"/>
          </p:nvPr>
        </p:nvSpPr>
        <p:spPr/>
        <p:txBody>
          <a:bodyPr/>
          <a:lstStyle/>
          <a:p>
            <a:fld id="{F16E738C-FE45-40CE-B581-D5E489E17DF6}" type="slidenum">
              <a:rPr lang="es-CO" smtClean="0"/>
              <a:t>‹Nº›</a:t>
            </a:fld>
            <a:endParaRPr lang="es-CO"/>
          </a:p>
        </p:txBody>
      </p:sp>
    </p:spTree>
    <p:extLst>
      <p:ext uri="{BB962C8B-B14F-4D97-AF65-F5344CB8AC3E}">
        <p14:creationId xmlns:p14="http://schemas.microsoft.com/office/powerpoint/2010/main" val="3672491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7B778B2-7EE2-4DCD-AEF2-C991D43FEA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31C077B7-60CF-490C-8D05-4C22ADF0DE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7ADD1C0C-05CC-4EF1-9FD4-816965C021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BB4BF-571C-4AB8-925C-AD0EFEEEA331}" type="datetimeFigureOut">
              <a:rPr lang="es-CO" smtClean="0"/>
              <a:t>9/08/2017</a:t>
            </a:fld>
            <a:endParaRPr lang="es-CO"/>
          </a:p>
        </p:txBody>
      </p:sp>
      <p:sp>
        <p:nvSpPr>
          <p:cNvPr id="5" name="Marcador de pie de página 4">
            <a:extLst>
              <a:ext uri="{FF2B5EF4-FFF2-40B4-BE49-F238E27FC236}">
                <a16:creationId xmlns:a16="http://schemas.microsoft.com/office/drawing/2014/main" id="{E418A986-4867-499D-899C-E8A07A1BE9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B17CC312-E6A6-49AC-A966-F6F0329E28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6E738C-FE45-40CE-B581-D5E489E17DF6}" type="slidenum">
              <a:rPr lang="es-CO" smtClean="0"/>
              <a:t>‹Nº›</a:t>
            </a:fld>
            <a:endParaRPr lang="es-CO"/>
          </a:p>
        </p:txBody>
      </p:sp>
    </p:spTree>
    <p:extLst>
      <p:ext uri="{BB962C8B-B14F-4D97-AF65-F5344CB8AC3E}">
        <p14:creationId xmlns:p14="http://schemas.microsoft.com/office/powerpoint/2010/main" val="2972046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20" name="Título 1">
            <a:extLst>
              <a:ext uri="{FF2B5EF4-FFF2-40B4-BE49-F238E27FC236}">
                <a16:creationId xmlns:a16="http://schemas.microsoft.com/office/drawing/2014/main" id="{DD03BC77-1CE0-4B58-81D8-9CF75F4DB6C7}"/>
              </a:ext>
            </a:extLst>
          </p:cNvPr>
          <p:cNvSpPr txBox="1">
            <a:spLocks/>
          </p:cNvSpPr>
          <p:nvPr/>
        </p:nvSpPr>
        <p:spPr>
          <a:xfrm>
            <a:off x="624445" y="2610608"/>
            <a:ext cx="10939244" cy="10316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5400" dirty="0">
                <a:solidFill>
                  <a:srgbClr val="00B0F0"/>
                </a:solidFill>
              </a:rPr>
              <a:t>Conceptos esenciales de la directiva de grupo</a:t>
            </a:r>
          </a:p>
        </p:txBody>
      </p:sp>
    </p:spTree>
    <p:extLst>
      <p:ext uri="{BB962C8B-B14F-4D97-AF65-F5344CB8AC3E}">
        <p14:creationId xmlns:p14="http://schemas.microsoft.com/office/powerpoint/2010/main" val="2717040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373893" y="686523"/>
            <a:ext cx="3265830" cy="400110"/>
          </a:xfrm>
          <a:prstGeom prst="rect">
            <a:avLst/>
          </a:prstGeom>
        </p:spPr>
        <p:txBody>
          <a:bodyPr wrap="none">
            <a:spAutoFit/>
          </a:bodyPr>
          <a:lstStyle/>
          <a:p>
            <a:r>
              <a:rPr lang="es-MX" sz="2000" dirty="0">
                <a:solidFill>
                  <a:srgbClr val="00B050"/>
                </a:solidFill>
                <a:latin typeface="Istok Web"/>
              </a:rPr>
              <a:t>Objetos de directiva de grupo</a:t>
            </a:r>
            <a:endParaRPr lang="es-MX" sz="2000" b="0" i="0" dirty="0">
              <a:solidFill>
                <a:srgbClr val="00B050"/>
              </a:solidFill>
              <a:effectLst/>
              <a:latin typeface="Istok Web"/>
            </a:endParaRPr>
          </a:p>
        </p:txBody>
      </p:sp>
      <p:sp>
        <p:nvSpPr>
          <p:cNvPr id="2" name="Rectángulo 1">
            <a:extLst>
              <a:ext uri="{FF2B5EF4-FFF2-40B4-BE49-F238E27FC236}">
                <a16:creationId xmlns:a16="http://schemas.microsoft.com/office/drawing/2014/main" id="{EDEEFBA5-653F-4F9E-812C-975B215AEFCF}"/>
              </a:ext>
            </a:extLst>
          </p:cNvPr>
          <p:cNvSpPr/>
          <p:nvPr/>
        </p:nvSpPr>
        <p:spPr>
          <a:xfrm>
            <a:off x="141283" y="1468055"/>
            <a:ext cx="11958762" cy="2462213"/>
          </a:xfrm>
          <a:prstGeom prst="rect">
            <a:avLst/>
          </a:prstGeom>
        </p:spPr>
        <p:txBody>
          <a:bodyPr wrap="square">
            <a:spAutoFit/>
          </a:bodyPr>
          <a:lstStyle/>
          <a:p>
            <a:pPr algn="just"/>
            <a:r>
              <a:rPr lang="es-MX" sz="1400" dirty="0">
                <a:solidFill>
                  <a:schemeClr val="accent5">
                    <a:lumMod val="75000"/>
                  </a:schemeClr>
                </a:solidFill>
                <a:latin typeface="Istok Web"/>
              </a:rPr>
              <a:t>Los GPO contienen configuraciones de directiva. Puede pensar en un GPO como en un documento de directiva que aplica sus opciones de configuración a los equipos y a los usuarios sobre los que ejerce control. Si un GPO es un documento de directiva, GPMC es como el Explorador de Windows. GPMC se utiliza para crear, mover y eliminar los GPO de la misma forma que el Explorador de Windows se utiliza para crear, mover y eliminar archivos.</a:t>
            </a:r>
          </a:p>
          <a:p>
            <a:pPr algn="just"/>
            <a:r>
              <a:rPr lang="es-MX" sz="1400" dirty="0">
                <a:solidFill>
                  <a:schemeClr val="accent5">
                    <a:lumMod val="75000"/>
                  </a:schemeClr>
                </a:solidFill>
                <a:latin typeface="Istok Web"/>
              </a:rPr>
              <a:t>En GPMC, verá todos los GPO del dominio en la carpeta de objetos de directiva de grupo. </a:t>
            </a:r>
          </a:p>
          <a:p>
            <a:pPr algn="just"/>
            <a:endParaRPr lang="es-MX" sz="1400" dirty="0">
              <a:solidFill>
                <a:schemeClr val="accent5">
                  <a:lumMod val="75000"/>
                </a:schemeClr>
              </a:solidFill>
              <a:latin typeface="Istok Web"/>
            </a:endParaRPr>
          </a:p>
          <a:p>
            <a:pPr algn="just"/>
            <a:endParaRPr lang="es-MX" sz="1400" dirty="0">
              <a:solidFill>
                <a:schemeClr val="accent5">
                  <a:lumMod val="75000"/>
                </a:schemeClr>
              </a:solidFill>
              <a:latin typeface="Istok Web"/>
            </a:endParaRPr>
          </a:p>
          <a:p>
            <a:pPr algn="just"/>
            <a:r>
              <a:rPr lang="es-MX" sz="1400" b="1" dirty="0">
                <a:solidFill>
                  <a:schemeClr val="accent5">
                    <a:lumMod val="75000"/>
                  </a:schemeClr>
                </a:solidFill>
                <a:latin typeface="Istok Web"/>
              </a:rPr>
              <a:t>Default </a:t>
            </a:r>
            <a:r>
              <a:rPr lang="es-MX" sz="1400" b="1" dirty="0" err="1">
                <a:solidFill>
                  <a:schemeClr val="accent5">
                    <a:lumMod val="75000"/>
                  </a:schemeClr>
                </a:solidFill>
                <a:latin typeface="Istok Web"/>
              </a:rPr>
              <a:t>Domain</a:t>
            </a:r>
            <a:r>
              <a:rPr lang="es-MX" sz="1400" b="1" dirty="0">
                <a:solidFill>
                  <a:schemeClr val="accent5">
                    <a:lumMod val="75000"/>
                  </a:schemeClr>
                </a:solidFill>
                <a:latin typeface="Istok Web"/>
              </a:rPr>
              <a:t> </a:t>
            </a:r>
            <a:r>
              <a:rPr lang="es-MX" sz="1400" b="1" dirty="0" err="1">
                <a:solidFill>
                  <a:schemeClr val="accent5">
                    <a:lumMod val="75000"/>
                  </a:schemeClr>
                </a:solidFill>
                <a:latin typeface="Istok Web"/>
              </a:rPr>
              <a:t>Controller</a:t>
            </a:r>
            <a:r>
              <a:rPr lang="es-MX" sz="1400" b="1" dirty="0">
                <a:solidFill>
                  <a:schemeClr val="accent5">
                    <a:lumMod val="75000"/>
                  </a:schemeClr>
                </a:solidFill>
                <a:latin typeface="Istok Web"/>
              </a:rPr>
              <a:t> </a:t>
            </a:r>
            <a:r>
              <a:rPr lang="es-MX" sz="1400" b="1" dirty="0" err="1">
                <a:solidFill>
                  <a:schemeClr val="accent5">
                    <a:lumMod val="75000"/>
                  </a:schemeClr>
                </a:solidFill>
                <a:latin typeface="Istok Web"/>
              </a:rPr>
              <a:t>Policy</a:t>
            </a:r>
            <a:r>
              <a:rPr lang="es-MX" sz="1400" b="1" dirty="0">
                <a:solidFill>
                  <a:schemeClr val="accent5">
                    <a:lumMod val="75000"/>
                  </a:schemeClr>
                </a:solidFill>
                <a:latin typeface="Istok Web"/>
              </a:rPr>
              <a:t> </a:t>
            </a:r>
            <a:r>
              <a:rPr lang="es-MX" sz="1400" dirty="0">
                <a:solidFill>
                  <a:schemeClr val="accent5">
                    <a:lumMod val="75000"/>
                  </a:schemeClr>
                </a:solidFill>
                <a:latin typeface="Istok Web"/>
              </a:rPr>
              <a:t>(Directiva predeterminada de controladores de dominio). La instalación del rol de servidor AD DS crea esta directiva de forma predeterminada. Contiene opciones de configuración de directiva que se aplican específicamente a controladores de dominio.</a:t>
            </a:r>
          </a:p>
          <a:p>
            <a:pPr algn="just"/>
            <a:endParaRPr lang="es-MX" sz="1400" dirty="0">
              <a:solidFill>
                <a:schemeClr val="accent5">
                  <a:lumMod val="75000"/>
                </a:schemeClr>
              </a:solidFill>
              <a:latin typeface="Istok Web"/>
            </a:endParaRPr>
          </a:p>
          <a:p>
            <a:pPr algn="just"/>
            <a:r>
              <a:rPr lang="es-MX" sz="1400" b="1" dirty="0">
                <a:solidFill>
                  <a:schemeClr val="accent5">
                    <a:lumMod val="75000"/>
                  </a:schemeClr>
                </a:solidFill>
                <a:latin typeface="Istok Web"/>
              </a:rPr>
              <a:t>Default </a:t>
            </a:r>
            <a:r>
              <a:rPr lang="es-MX" sz="1400" b="1" dirty="0" err="1">
                <a:solidFill>
                  <a:schemeClr val="accent5">
                    <a:lumMod val="75000"/>
                  </a:schemeClr>
                </a:solidFill>
                <a:latin typeface="Istok Web"/>
              </a:rPr>
              <a:t>Domain</a:t>
            </a:r>
            <a:r>
              <a:rPr lang="es-MX" sz="1400" b="1" dirty="0">
                <a:solidFill>
                  <a:schemeClr val="accent5">
                    <a:lumMod val="75000"/>
                  </a:schemeClr>
                </a:solidFill>
                <a:latin typeface="Istok Web"/>
              </a:rPr>
              <a:t> </a:t>
            </a:r>
            <a:r>
              <a:rPr lang="es-MX" sz="1400" b="1" dirty="0" err="1">
                <a:solidFill>
                  <a:schemeClr val="accent5">
                    <a:lumMod val="75000"/>
                  </a:schemeClr>
                </a:solidFill>
                <a:latin typeface="Istok Web"/>
              </a:rPr>
              <a:t>Policy</a:t>
            </a:r>
            <a:r>
              <a:rPr lang="es-MX" sz="1400" b="1" dirty="0">
                <a:solidFill>
                  <a:schemeClr val="accent5">
                    <a:lumMod val="75000"/>
                  </a:schemeClr>
                </a:solidFill>
                <a:latin typeface="Istok Web"/>
              </a:rPr>
              <a:t> </a:t>
            </a:r>
            <a:r>
              <a:rPr lang="es-MX" sz="1400" dirty="0">
                <a:solidFill>
                  <a:schemeClr val="accent5">
                    <a:lumMod val="75000"/>
                  </a:schemeClr>
                </a:solidFill>
                <a:latin typeface="Istok Web"/>
              </a:rPr>
              <a:t>(Directiva predeterminada de dominios). La instalación del rol de servidor AD DS crea esta directiva de forma predeterminada. Contiene las opciones de configuración de directiva que se aplican a todos los equipos y usuarios del dominio.</a:t>
            </a:r>
          </a:p>
        </p:txBody>
      </p:sp>
    </p:spTree>
    <p:extLst>
      <p:ext uri="{BB962C8B-B14F-4D97-AF65-F5344CB8AC3E}">
        <p14:creationId xmlns:p14="http://schemas.microsoft.com/office/powerpoint/2010/main" val="614823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466044" y="417245"/>
            <a:ext cx="3332194" cy="400110"/>
          </a:xfrm>
          <a:prstGeom prst="rect">
            <a:avLst/>
          </a:prstGeom>
        </p:spPr>
        <p:txBody>
          <a:bodyPr wrap="none">
            <a:spAutoFit/>
          </a:bodyPr>
          <a:lstStyle/>
          <a:p>
            <a:r>
              <a:rPr lang="es-MX" sz="2000" dirty="0">
                <a:solidFill>
                  <a:srgbClr val="00B050"/>
                </a:solidFill>
                <a:latin typeface="Istok Web"/>
              </a:rPr>
              <a:t>Vínculos de directiva de grupo</a:t>
            </a:r>
            <a:endParaRPr lang="es-MX" sz="2000" b="0" i="0" dirty="0">
              <a:solidFill>
                <a:srgbClr val="00B050"/>
              </a:solidFill>
              <a:effectLst/>
              <a:latin typeface="Istok Web"/>
            </a:endParaRPr>
          </a:p>
        </p:txBody>
      </p:sp>
      <p:sp>
        <p:nvSpPr>
          <p:cNvPr id="2" name="Rectángulo 1">
            <a:extLst>
              <a:ext uri="{FF2B5EF4-FFF2-40B4-BE49-F238E27FC236}">
                <a16:creationId xmlns:a16="http://schemas.microsoft.com/office/drawing/2014/main" id="{EDEEFBA5-653F-4F9E-812C-975B215AEFCF}"/>
              </a:ext>
            </a:extLst>
          </p:cNvPr>
          <p:cNvSpPr/>
          <p:nvPr/>
        </p:nvSpPr>
        <p:spPr>
          <a:xfrm>
            <a:off x="149447" y="1119997"/>
            <a:ext cx="11958762" cy="738664"/>
          </a:xfrm>
          <a:prstGeom prst="rect">
            <a:avLst/>
          </a:prstGeom>
        </p:spPr>
        <p:txBody>
          <a:bodyPr wrap="square">
            <a:spAutoFit/>
          </a:bodyPr>
          <a:lstStyle/>
          <a:p>
            <a:pPr algn="just"/>
            <a:r>
              <a:rPr lang="es-MX" sz="1400" dirty="0">
                <a:solidFill>
                  <a:schemeClr val="accent5">
                    <a:lumMod val="75000"/>
                  </a:schemeClr>
                </a:solidFill>
                <a:latin typeface="Istok Web"/>
              </a:rPr>
              <a:t>En el nivel superior de AD DS se encuentran los sitios y los dominios. Las implementaciones simples tendrán un solo sitio y un solo dominio. Dentro de un dominio, puede crear unidades organizativas (OU). Las OU son como carpetas en el Explorador de Windows. En lugar de contener archivos y subcarpetas, contienen equipos, usuarios y otros objetos.</a:t>
            </a:r>
          </a:p>
        </p:txBody>
      </p:sp>
      <p:sp>
        <p:nvSpPr>
          <p:cNvPr id="6" name="Rectángulo 5">
            <a:extLst>
              <a:ext uri="{FF2B5EF4-FFF2-40B4-BE49-F238E27FC236}">
                <a16:creationId xmlns:a16="http://schemas.microsoft.com/office/drawing/2014/main" id="{A7D4C372-1F25-4719-8D4C-5F3376B91735}"/>
              </a:ext>
            </a:extLst>
          </p:cNvPr>
          <p:cNvSpPr/>
          <p:nvPr/>
        </p:nvSpPr>
        <p:spPr>
          <a:xfrm>
            <a:off x="149447" y="1835077"/>
            <a:ext cx="11958762" cy="1815882"/>
          </a:xfrm>
          <a:prstGeom prst="rect">
            <a:avLst/>
          </a:prstGeom>
        </p:spPr>
        <p:txBody>
          <a:bodyPr wrap="square">
            <a:spAutoFit/>
          </a:bodyPr>
          <a:lstStyle/>
          <a:p>
            <a:pPr algn="just"/>
            <a:r>
              <a:rPr lang="es-MX" sz="1400" dirty="0">
                <a:solidFill>
                  <a:schemeClr val="accent5">
                    <a:lumMod val="75000"/>
                  </a:schemeClr>
                </a:solidFill>
                <a:latin typeface="Istok Web"/>
              </a:rPr>
              <a:t>¿Qué tiene esto que ver con los vínculos de la directiva de grupo? Los GPO en la carpeta de objetos de directiva de grupo no tienen ningún impacto, a no ser que los vincule a un sitio, un dominio o una OU. Cuando vincula un GPO a un contenedor, la directiva de grupo aplica la configuración del GPO a los equipos y usuarios en ese contenedor. En la figura 1, el número 1 señala dos GPO vinculados a unidades organizativas:</a:t>
            </a:r>
          </a:p>
          <a:p>
            <a:pPr algn="just"/>
            <a:r>
              <a:rPr lang="es-MX" sz="1400" dirty="0">
                <a:solidFill>
                  <a:schemeClr val="accent5">
                    <a:lumMod val="75000"/>
                  </a:schemeClr>
                </a:solidFill>
                <a:latin typeface="Istok Web"/>
              </a:rPr>
              <a:t>El primer GPO se llama Default </a:t>
            </a:r>
            <a:r>
              <a:rPr lang="es-MX" sz="1400" dirty="0" err="1">
                <a:solidFill>
                  <a:schemeClr val="accent5">
                    <a:lumMod val="75000"/>
                  </a:schemeClr>
                </a:solidFill>
                <a:latin typeface="Istok Web"/>
              </a:rPr>
              <a:t>Domain</a:t>
            </a:r>
            <a:r>
              <a:rPr lang="es-MX" sz="1400" dirty="0">
                <a:solidFill>
                  <a:schemeClr val="accent5">
                    <a:lumMod val="75000"/>
                  </a:schemeClr>
                </a:solidFill>
                <a:latin typeface="Istok Web"/>
              </a:rPr>
              <a:t> </a:t>
            </a:r>
            <a:r>
              <a:rPr lang="es-MX" sz="1400" dirty="0" err="1">
                <a:solidFill>
                  <a:schemeClr val="accent5">
                    <a:lumMod val="75000"/>
                  </a:schemeClr>
                </a:solidFill>
                <a:latin typeface="Istok Web"/>
              </a:rPr>
              <a:t>Policy</a:t>
            </a:r>
            <a:r>
              <a:rPr lang="es-MX" sz="1400" dirty="0">
                <a:solidFill>
                  <a:schemeClr val="accent5">
                    <a:lumMod val="75000"/>
                  </a:schemeClr>
                </a:solidFill>
                <a:latin typeface="Istok Web"/>
              </a:rPr>
              <a:t> (Directiva predeterminada de dominios) y está vinculado al dominio corp.contoso.com. Este GPO se aplica a cada equipo y usuario en el dominio.</a:t>
            </a:r>
          </a:p>
          <a:p>
            <a:pPr algn="just"/>
            <a:endParaRPr lang="es-MX" sz="1400" dirty="0">
              <a:solidFill>
                <a:schemeClr val="accent5">
                  <a:lumMod val="75000"/>
                </a:schemeClr>
              </a:solidFill>
              <a:latin typeface="Istok Web"/>
            </a:endParaRPr>
          </a:p>
          <a:p>
            <a:pPr algn="just"/>
            <a:r>
              <a:rPr lang="es-MX" sz="1400" dirty="0">
                <a:solidFill>
                  <a:schemeClr val="accent5">
                    <a:lumMod val="75000"/>
                  </a:schemeClr>
                </a:solidFill>
                <a:latin typeface="Istok Web"/>
              </a:rPr>
              <a:t>El segundo GPO se llama </a:t>
            </a:r>
            <a:r>
              <a:rPr lang="es-MX" sz="1400" dirty="0" err="1">
                <a:solidFill>
                  <a:schemeClr val="accent5">
                    <a:lumMod val="75000"/>
                  </a:schemeClr>
                </a:solidFill>
                <a:latin typeface="Istok Web"/>
              </a:rPr>
              <a:t>Accounting</a:t>
            </a:r>
            <a:r>
              <a:rPr lang="es-MX" sz="1400" dirty="0">
                <a:solidFill>
                  <a:schemeClr val="accent5">
                    <a:lumMod val="75000"/>
                  </a:schemeClr>
                </a:solidFill>
                <a:latin typeface="Istok Web"/>
              </a:rPr>
              <a:t> Security (Seguridad de cuentas) y está vinculado a la OU llamada </a:t>
            </a:r>
            <a:r>
              <a:rPr lang="es-MX" sz="1400" dirty="0" err="1">
                <a:solidFill>
                  <a:schemeClr val="accent5">
                    <a:lumMod val="75000"/>
                  </a:schemeClr>
                </a:solidFill>
                <a:latin typeface="Istok Web"/>
              </a:rPr>
              <a:t>Accounting</a:t>
            </a:r>
            <a:r>
              <a:rPr lang="es-MX" sz="1400" dirty="0">
                <a:solidFill>
                  <a:schemeClr val="accent5">
                    <a:lumMod val="75000"/>
                  </a:schemeClr>
                </a:solidFill>
                <a:latin typeface="Istok Web"/>
              </a:rPr>
              <a:t> (Finanzas). Este GPO se aplica a cada equipo y usuario en la OU de </a:t>
            </a:r>
            <a:r>
              <a:rPr lang="es-MX" sz="1400" dirty="0" err="1">
                <a:solidFill>
                  <a:schemeClr val="accent5">
                    <a:lumMod val="75000"/>
                  </a:schemeClr>
                </a:solidFill>
                <a:latin typeface="Istok Web"/>
              </a:rPr>
              <a:t>Accounting</a:t>
            </a:r>
            <a:r>
              <a:rPr lang="es-MX" sz="1400" dirty="0">
                <a:solidFill>
                  <a:schemeClr val="accent5">
                    <a:lumMod val="75000"/>
                  </a:schemeClr>
                </a:solidFill>
                <a:latin typeface="Istok Web"/>
              </a:rPr>
              <a:t>.</a:t>
            </a:r>
            <a:endParaRPr lang="es-CO" sz="1400" dirty="0">
              <a:solidFill>
                <a:schemeClr val="accent5">
                  <a:lumMod val="75000"/>
                </a:schemeClr>
              </a:solidFill>
              <a:latin typeface="Istok Web"/>
            </a:endParaRPr>
          </a:p>
        </p:txBody>
      </p:sp>
      <p:pic>
        <p:nvPicPr>
          <p:cNvPr id="7" name="Imagen 6">
            <a:extLst>
              <a:ext uri="{FF2B5EF4-FFF2-40B4-BE49-F238E27FC236}">
                <a16:creationId xmlns:a16="http://schemas.microsoft.com/office/drawing/2014/main" id="{CEF083C3-77ED-4E53-BD0E-D4A52624175B}"/>
              </a:ext>
            </a:extLst>
          </p:cNvPr>
          <p:cNvPicPr>
            <a:picLocks noChangeAspect="1"/>
          </p:cNvPicPr>
          <p:nvPr/>
        </p:nvPicPr>
        <p:blipFill rotWithShape="1">
          <a:blip r:embed="rId3"/>
          <a:srcRect l="1822"/>
          <a:stretch/>
        </p:blipFill>
        <p:spPr>
          <a:xfrm>
            <a:off x="2228850" y="3612884"/>
            <a:ext cx="5388430" cy="3245116"/>
          </a:xfrm>
          <a:prstGeom prst="rect">
            <a:avLst/>
          </a:prstGeom>
        </p:spPr>
      </p:pic>
    </p:spTree>
    <p:extLst>
      <p:ext uri="{BB962C8B-B14F-4D97-AF65-F5344CB8AC3E}">
        <p14:creationId xmlns:p14="http://schemas.microsoft.com/office/powerpoint/2010/main" val="1892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466044" y="417245"/>
            <a:ext cx="3383298" cy="400110"/>
          </a:xfrm>
          <a:prstGeom prst="rect">
            <a:avLst/>
          </a:prstGeom>
        </p:spPr>
        <p:txBody>
          <a:bodyPr wrap="none">
            <a:spAutoFit/>
          </a:bodyPr>
          <a:lstStyle/>
          <a:p>
            <a:r>
              <a:rPr lang="es-MX" sz="2000" dirty="0">
                <a:solidFill>
                  <a:srgbClr val="00B050"/>
                </a:solidFill>
                <a:latin typeface="Istok Web"/>
              </a:rPr>
              <a:t>Herencia de directiva de grupo</a:t>
            </a:r>
            <a:endParaRPr lang="es-MX" sz="2000" b="0" i="0" dirty="0">
              <a:solidFill>
                <a:srgbClr val="00B050"/>
              </a:solidFill>
              <a:effectLst/>
              <a:latin typeface="Istok Web"/>
            </a:endParaRPr>
          </a:p>
        </p:txBody>
      </p:sp>
      <p:sp>
        <p:nvSpPr>
          <p:cNvPr id="6" name="Rectángulo 5">
            <a:extLst>
              <a:ext uri="{FF2B5EF4-FFF2-40B4-BE49-F238E27FC236}">
                <a16:creationId xmlns:a16="http://schemas.microsoft.com/office/drawing/2014/main" id="{A7D4C372-1F25-4719-8D4C-5F3376B91735}"/>
              </a:ext>
            </a:extLst>
          </p:cNvPr>
          <p:cNvSpPr/>
          <p:nvPr/>
        </p:nvSpPr>
        <p:spPr>
          <a:xfrm>
            <a:off x="0" y="888593"/>
            <a:ext cx="11958762" cy="1384995"/>
          </a:xfrm>
          <a:prstGeom prst="rect">
            <a:avLst/>
          </a:prstGeom>
        </p:spPr>
        <p:txBody>
          <a:bodyPr wrap="square">
            <a:spAutoFit/>
          </a:bodyPr>
          <a:lstStyle/>
          <a:p>
            <a:pPr algn="just"/>
            <a:r>
              <a:rPr lang="es-MX" sz="1400" dirty="0">
                <a:solidFill>
                  <a:schemeClr val="accent5">
                    <a:lumMod val="75000"/>
                  </a:schemeClr>
                </a:solidFill>
                <a:latin typeface="Istok Web"/>
              </a:rPr>
              <a:t>Por ejemplo, si crea un GPO llamado Windows Firewall </a:t>
            </a:r>
            <a:r>
              <a:rPr lang="es-MX" sz="1400" dirty="0" err="1">
                <a:solidFill>
                  <a:schemeClr val="accent5">
                    <a:lumMod val="75000"/>
                  </a:schemeClr>
                </a:solidFill>
                <a:latin typeface="Istok Web"/>
              </a:rPr>
              <a:t>Settings</a:t>
            </a:r>
            <a:r>
              <a:rPr lang="es-MX" sz="1400" dirty="0">
                <a:solidFill>
                  <a:schemeClr val="accent5">
                    <a:lumMod val="75000"/>
                  </a:schemeClr>
                </a:solidFill>
                <a:latin typeface="Istok Web"/>
              </a:rPr>
              <a:t> (Configuración de Firewall de Windows) y lo vincula al dominio corp.contoso.com, la configuración en dicho GPO se aplicará a todas las OU que ve en la figura: </a:t>
            </a:r>
            <a:r>
              <a:rPr lang="es-MX" sz="1400" dirty="0" err="1">
                <a:solidFill>
                  <a:schemeClr val="accent5">
                    <a:lumMod val="75000"/>
                  </a:schemeClr>
                </a:solidFill>
                <a:latin typeface="Istok Web"/>
              </a:rPr>
              <a:t>Departments</a:t>
            </a:r>
            <a:r>
              <a:rPr lang="es-MX" sz="1400" dirty="0">
                <a:solidFill>
                  <a:schemeClr val="accent5">
                    <a:lumMod val="75000"/>
                  </a:schemeClr>
                </a:solidFill>
                <a:latin typeface="Istok Web"/>
              </a:rPr>
              <a:t>, </a:t>
            </a:r>
            <a:r>
              <a:rPr lang="es-MX" sz="1400" dirty="0" err="1">
                <a:solidFill>
                  <a:schemeClr val="accent5">
                    <a:lumMod val="75000"/>
                  </a:schemeClr>
                </a:solidFill>
                <a:latin typeface="Istok Web"/>
              </a:rPr>
              <a:t>Accounting</a:t>
            </a:r>
            <a:r>
              <a:rPr lang="es-MX" sz="1400" dirty="0">
                <a:solidFill>
                  <a:schemeClr val="accent5">
                    <a:lumMod val="75000"/>
                  </a:schemeClr>
                </a:solidFill>
                <a:latin typeface="Istok Web"/>
              </a:rPr>
              <a:t>, </a:t>
            </a:r>
            <a:r>
              <a:rPr lang="es-MX" sz="1400" dirty="0" err="1">
                <a:solidFill>
                  <a:schemeClr val="accent5">
                    <a:lumMod val="75000"/>
                  </a:schemeClr>
                </a:solidFill>
                <a:latin typeface="Istok Web"/>
              </a:rPr>
              <a:t>Engineering</a:t>
            </a:r>
            <a:r>
              <a:rPr lang="es-MX" sz="1400" dirty="0">
                <a:solidFill>
                  <a:schemeClr val="accent5">
                    <a:lumMod val="75000"/>
                  </a:schemeClr>
                </a:solidFill>
                <a:latin typeface="Istok Web"/>
              </a:rPr>
              <a:t>, Management, Marketing y </a:t>
            </a:r>
            <a:r>
              <a:rPr lang="es-MX" sz="1400" dirty="0" err="1">
                <a:solidFill>
                  <a:schemeClr val="accent5">
                    <a:lumMod val="75000"/>
                  </a:schemeClr>
                </a:solidFill>
                <a:latin typeface="Istok Web"/>
              </a:rPr>
              <a:t>Domain</a:t>
            </a:r>
            <a:r>
              <a:rPr lang="es-MX" sz="1400" dirty="0">
                <a:solidFill>
                  <a:schemeClr val="accent5">
                    <a:lumMod val="75000"/>
                  </a:schemeClr>
                </a:solidFill>
                <a:latin typeface="Istok Web"/>
              </a:rPr>
              <a:t> </a:t>
            </a:r>
            <a:r>
              <a:rPr lang="es-MX" sz="1400" dirty="0" err="1">
                <a:solidFill>
                  <a:schemeClr val="accent5">
                    <a:lumMod val="75000"/>
                  </a:schemeClr>
                </a:solidFill>
                <a:latin typeface="Istok Web"/>
              </a:rPr>
              <a:t>Controllers</a:t>
            </a:r>
            <a:r>
              <a:rPr lang="es-MX" sz="1400" dirty="0">
                <a:solidFill>
                  <a:schemeClr val="accent5">
                    <a:lumMod val="75000"/>
                  </a:schemeClr>
                </a:solidFill>
                <a:latin typeface="Istok Web"/>
              </a:rPr>
              <a:t>. Si en lugar de eso, vincula el GPO a la OU </a:t>
            </a:r>
            <a:r>
              <a:rPr lang="es-MX" sz="1400" dirty="0" err="1">
                <a:solidFill>
                  <a:schemeClr val="accent5">
                    <a:lumMod val="75000"/>
                  </a:schemeClr>
                </a:solidFill>
                <a:latin typeface="Istok Web"/>
              </a:rPr>
              <a:t>Departments</a:t>
            </a:r>
            <a:r>
              <a:rPr lang="es-MX" sz="1400" dirty="0">
                <a:solidFill>
                  <a:schemeClr val="accent5">
                    <a:lumMod val="75000"/>
                  </a:schemeClr>
                </a:solidFill>
                <a:latin typeface="Istok Web"/>
              </a:rPr>
              <a:t>, la configuración en el GPO se aplicará solamente a las OU </a:t>
            </a:r>
            <a:r>
              <a:rPr lang="es-MX" sz="1400" dirty="0" err="1">
                <a:solidFill>
                  <a:schemeClr val="accent5">
                    <a:lumMod val="75000"/>
                  </a:schemeClr>
                </a:solidFill>
                <a:latin typeface="Istok Web"/>
              </a:rPr>
              <a:t>Departments</a:t>
            </a:r>
            <a:r>
              <a:rPr lang="es-MX" sz="1400" dirty="0">
                <a:solidFill>
                  <a:schemeClr val="accent5">
                    <a:lumMod val="75000"/>
                  </a:schemeClr>
                </a:solidFill>
                <a:latin typeface="Istok Web"/>
              </a:rPr>
              <a:t>, </a:t>
            </a:r>
            <a:r>
              <a:rPr lang="es-MX" sz="1400" dirty="0" err="1">
                <a:solidFill>
                  <a:schemeClr val="accent5">
                    <a:lumMod val="75000"/>
                  </a:schemeClr>
                </a:solidFill>
                <a:latin typeface="Istok Web"/>
              </a:rPr>
              <a:t>Accounting</a:t>
            </a:r>
            <a:r>
              <a:rPr lang="es-MX" sz="1400" dirty="0">
                <a:solidFill>
                  <a:schemeClr val="accent5">
                    <a:lumMod val="75000"/>
                  </a:schemeClr>
                </a:solidFill>
                <a:latin typeface="Istok Web"/>
              </a:rPr>
              <a:t>, </a:t>
            </a:r>
            <a:r>
              <a:rPr lang="es-MX" sz="1400" dirty="0" err="1">
                <a:solidFill>
                  <a:schemeClr val="accent5">
                    <a:lumMod val="75000"/>
                  </a:schemeClr>
                </a:solidFill>
                <a:latin typeface="Istok Web"/>
              </a:rPr>
              <a:t>Engineering</a:t>
            </a:r>
            <a:r>
              <a:rPr lang="es-MX" sz="1400" dirty="0">
                <a:solidFill>
                  <a:schemeClr val="accent5">
                    <a:lumMod val="75000"/>
                  </a:schemeClr>
                </a:solidFill>
                <a:latin typeface="Istok Web"/>
              </a:rPr>
              <a:t>, Management y Marketing. No se aplicará a todo el dominio o a la OU </a:t>
            </a:r>
            <a:r>
              <a:rPr lang="es-MX" sz="1400" dirty="0" err="1">
                <a:solidFill>
                  <a:schemeClr val="accent5">
                    <a:lumMod val="75000"/>
                  </a:schemeClr>
                </a:solidFill>
                <a:latin typeface="Istok Web"/>
              </a:rPr>
              <a:t>Domain</a:t>
            </a:r>
            <a:r>
              <a:rPr lang="es-MX" sz="1400" dirty="0">
                <a:solidFill>
                  <a:schemeClr val="accent5">
                    <a:lumMod val="75000"/>
                  </a:schemeClr>
                </a:solidFill>
                <a:latin typeface="Istok Web"/>
              </a:rPr>
              <a:t> </a:t>
            </a:r>
            <a:r>
              <a:rPr lang="es-MX" sz="1400" dirty="0" err="1">
                <a:solidFill>
                  <a:schemeClr val="accent5">
                    <a:lumMod val="75000"/>
                  </a:schemeClr>
                </a:solidFill>
                <a:latin typeface="Istok Web"/>
              </a:rPr>
              <a:t>Controllers</a:t>
            </a:r>
            <a:r>
              <a:rPr lang="es-MX" sz="1400" dirty="0">
                <a:solidFill>
                  <a:schemeClr val="accent5">
                    <a:lumMod val="75000"/>
                  </a:schemeClr>
                </a:solidFill>
                <a:latin typeface="Istok Web"/>
              </a:rPr>
              <a:t>. Si bajamos un nivel y vinculamos el mismo GPO a la OU </a:t>
            </a:r>
            <a:r>
              <a:rPr lang="es-MX" sz="1400" dirty="0" err="1">
                <a:solidFill>
                  <a:schemeClr val="accent5">
                    <a:lumMod val="75000"/>
                  </a:schemeClr>
                </a:solidFill>
                <a:latin typeface="Istok Web"/>
              </a:rPr>
              <a:t>Accounting</a:t>
            </a:r>
            <a:r>
              <a:rPr lang="es-MX" sz="1400" dirty="0">
                <a:solidFill>
                  <a:schemeClr val="accent5">
                    <a:lumMod val="75000"/>
                  </a:schemeClr>
                </a:solidFill>
                <a:latin typeface="Istok Web"/>
              </a:rPr>
              <a:t>, la configuración en el GPO se aplicará solamente a la OU </a:t>
            </a:r>
            <a:r>
              <a:rPr lang="es-MX" sz="1400" dirty="0" err="1">
                <a:solidFill>
                  <a:schemeClr val="accent5">
                    <a:lumMod val="75000"/>
                  </a:schemeClr>
                </a:solidFill>
                <a:latin typeface="Istok Web"/>
              </a:rPr>
              <a:t>Accounting</a:t>
            </a:r>
            <a:r>
              <a:rPr lang="es-MX" sz="1400" dirty="0">
                <a:solidFill>
                  <a:schemeClr val="accent5">
                    <a:lumMod val="75000"/>
                  </a:schemeClr>
                </a:solidFill>
                <a:latin typeface="Istok Web"/>
              </a:rPr>
              <a:t>, ya que no tiene ninguna OU secundaria. En GPMC, puede ver los GPO que hereda un contenedor si hace clic en la pestaña </a:t>
            </a:r>
            <a:r>
              <a:rPr lang="es-MX" sz="1400" dirty="0" err="1">
                <a:solidFill>
                  <a:schemeClr val="accent5">
                    <a:lumMod val="75000"/>
                  </a:schemeClr>
                </a:solidFill>
                <a:latin typeface="Istok Web"/>
              </a:rPr>
              <a:t>Group</a:t>
            </a:r>
            <a:r>
              <a:rPr lang="es-MX" sz="1400" dirty="0">
                <a:solidFill>
                  <a:schemeClr val="accent5">
                    <a:lumMod val="75000"/>
                  </a:schemeClr>
                </a:solidFill>
                <a:latin typeface="Istok Web"/>
              </a:rPr>
              <a:t> </a:t>
            </a:r>
            <a:r>
              <a:rPr lang="es-MX" sz="1400" dirty="0" err="1">
                <a:solidFill>
                  <a:schemeClr val="accent5">
                    <a:lumMod val="75000"/>
                  </a:schemeClr>
                </a:solidFill>
                <a:latin typeface="Istok Web"/>
              </a:rPr>
              <a:t>Policy</a:t>
            </a:r>
            <a:r>
              <a:rPr lang="es-MX" sz="1400" dirty="0">
                <a:solidFill>
                  <a:schemeClr val="accent5">
                    <a:lumMod val="75000"/>
                  </a:schemeClr>
                </a:solidFill>
                <a:latin typeface="Istok Web"/>
              </a:rPr>
              <a:t> </a:t>
            </a:r>
            <a:r>
              <a:rPr lang="es-MX" sz="1400" dirty="0" err="1">
                <a:solidFill>
                  <a:schemeClr val="accent5">
                    <a:lumMod val="75000"/>
                  </a:schemeClr>
                </a:solidFill>
                <a:latin typeface="Istok Web"/>
              </a:rPr>
              <a:t>Inheritance</a:t>
            </a:r>
            <a:r>
              <a:rPr lang="es-MX" sz="1400" dirty="0">
                <a:solidFill>
                  <a:schemeClr val="accent5">
                    <a:lumMod val="75000"/>
                  </a:schemeClr>
                </a:solidFill>
                <a:latin typeface="Istok Web"/>
              </a:rPr>
              <a:t> (Herencia de directivas de grupo)</a:t>
            </a:r>
            <a:endParaRPr lang="es-CO" sz="1400" dirty="0">
              <a:solidFill>
                <a:schemeClr val="accent5">
                  <a:lumMod val="75000"/>
                </a:schemeClr>
              </a:solidFill>
              <a:latin typeface="Istok Web"/>
            </a:endParaRPr>
          </a:p>
        </p:txBody>
      </p:sp>
      <p:pic>
        <p:nvPicPr>
          <p:cNvPr id="5" name="Imagen 4">
            <a:extLst>
              <a:ext uri="{FF2B5EF4-FFF2-40B4-BE49-F238E27FC236}">
                <a16:creationId xmlns:a16="http://schemas.microsoft.com/office/drawing/2014/main" id="{E919019F-68CA-4BF4-BCDB-26B6BCC433F4}"/>
              </a:ext>
            </a:extLst>
          </p:cNvPr>
          <p:cNvPicPr>
            <a:picLocks noChangeAspect="1"/>
          </p:cNvPicPr>
          <p:nvPr/>
        </p:nvPicPr>
        <p:blipFill>
          <a:blip r:embed="rId3"/>
          <a:stretch>
            <a:fillRect/>
          </a:stretch>
        </p:blipFill>
        <p:spPr>
          <a:xfrm>
            <a:off x="1254543" y="2273588"/>
            <a:ext cx="5667626" cy="4385558"/>
          </a:xfrm>
          <a:prstGeom prst="rect">
            <a:avLst/>
          </a:prstGeom>
        </p:spPr>
      </p:pic>
    </p:spTree>
    <p:extLst>
      <p:ext uri="{BB962C8B-B14F-4D97-AF65-F5344CB8AC3E}">
        <p14:creationId xmlns:p14="http://schemas.microsoft.com/office/powerpoint/2010/main" val="3617976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466044" y="417245"/>
            <a:ext cx="3896131" cy="400110"/>
          </a:xfrm>
          <a:prstGeom prst="rect">
            <a:avLst/>
          </a:prstGeom>
        </p:spPr>
        <p:txBody>
          <a:bodyPr wrap="none">
            <a:spAutoFit/>
          </a:bodyPr>
          <a:lstStyle/>
          <a:p>
            <a:r>
              <a:rPr lang="es-MX" sz="2000" dirty="0">
                <a:solidFill>
                  <a:srgbClr val="00B050"/>
                </a:solidFill>
                <a:latin typeface="Istok Web"/>
              </a:rPr>
              <a:t>Configuración de directiva de grupo</a:t>
            </a:r>
            <a:endParaRPr lang="es-MX" sz="2000" b="0" i="0" dirty="0">
              <a:solidFill>
                <a:srgbClr val="00B050"/>
              </a:solidFill>
              <a:effectLst/>
              <a:latin typeface="Istok Web"/>
            </a:endParaRPr>
          </a:p>
        </p:txBody>
      </p:sp>
      <p:sp>
        <p:nvSpPr>
          <p:cNvPr id="6" name="Rectángulo 5">
            <a:extLst>
              <a:ext uri="{FF2B5EF4-FFF2-40B4-BE49-F238E27FC236}">
                <a16:creationId xmlns:a16="http://schemas.microsoft.com/office/drawing/2014/main" id="{A7D4C372-1F25-4719-8D4C-5F3376B91735}"/>
              </a:ext>
            </a:extLst>
          </p:cNvPr>
          <p:cNvSpPr/>
          <p:nvPr/>
        </p:nvSpPr>
        <p:spPr>
          <a:xfrm>
            <a:off x="112295" y="1068418"/>
            <a:ext cx="11958762" cy="954107"/>
          </a:xfrm>
          <a:prstGeom prst="rect">
            <a:avLst/>
          </a:prstGeom>
        </p:spPr>
        <p:txBody>
          <a:bodyPr wrap="square">
            <a:spAutoFit/>
          </a:bodyPr>
          <a:lstStyle/>
          <a:p>
            <a:pPr algn="just"/>
            <a:r>
              <a:rPr lang="es-MX" sz="1400" dirty="0">
                <a:solidFill>
                  <a:schemeClr val="accent5">
                    <a:lumMod val="75000"/>
                  </a:schemeClr>
                </a:solidFill>
                <a:latin typeface="Istok Web"/>
              </a:rPr>
              <a:t>Ya tiene información acerca de los GPO. Ya sabe que GPMC es para los GPO y las OU como el Explorador de Windows es para los archivos y las carpetas. Los GPO son documentos de directivas. En algún momento, no obstante, tendrá que editar uno de esos documentos y el editor que usará es el Editor de administración de directivas de grupo (GPME), que muestra la figura 3. Para abrir un GPO en GPME, haga clic con el botón secundario en GPMC y luego haga clic en Editar. Cuando acabe, simplemente cierre la ventana. GPME guarda los cambios automáticamente, por lo que no es necesario que guarde.</a:t>
            </a:r>
            <a:endParaRPr lang="es-CO" sz="1400" dirty="0">
              <a:solidFill>
                <a:schemeClr val="accent5">
                  <a:lumMod val="75000"/>
                </a:schemeClr>
              </a:solidFill>
              <a:latin typeface="Istok Web"/>
            </a:endParaRPr>
          </a:p>
        </p:txBody>
      </p:sp>
      <p:pic>
        <p:nvPicPr>
          <p:cNvPr id="2" name="Imagen 1">
            <a:extLst>
              <a:ext uri="{FF2B5EF4-FFF2-40B4-BE49-F238E27FC236}">
                <a16:creationId xmlns:a16="http://schemas.microsoft.com/office/drawing/2014/main" id="{4DF4BA99-CAE8-41C6-ADF9-92B15FD31143}"/>
              </a:ext>
            </a:extLst>
          </p:cNvPr>
          <p:cNvPicPr>
            <a:picLocks noChangeAspect="1"/>
          </p:cNvPicPr>
          <p:nvPr/>
        </p:nvPicPr>
        <p:blipFill>
          <a:blip r:embed="rId3"/>
          <a:stretch>
            <a:fillRect/>
          </a:stretch>
        </p:blipFill>
        <p:spPr>
          <a:xfrm>
            <a:off x="1160044" y="2443663"/>
            <a:ext cx="6134100" cy="3895725"/>
          </a:xfrm>
          <a:prstGeom prst="rect">
            <a:avLst/>
          </a:prstGeom>
        </p:spPr>
      </p:pic>
    </p:spTree>
    <p:extLst>
      <p:ext uri="{BB962C8B-B14F-4D97-AF65-F5344CB8AC3E}">
        <p14:creationId xmlns:p14="http://schemas.microsoft.com/office/powerpoint/2010/main" val="2554334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B3A1C324-C6B6-499C-8FE3-25DDF765EB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0974" y="5940524"/>
            <a:ext cx="4731026" cy="917476"/>
          </a:xfrm>
          <a:prstGeom prst="rect">
            <a:avLst/>
          </a:prstGeom>
        </p:spPr>
      </p:pic>
      <p:sp>
        <p:nvSpPr>
          <p:cNvPr id="4" name="Rectángulo 3">
            <a:extLst>
              <a:ext uri="{FF2B5EF4-FFF2-40B4-BE49-F238E27FC236}">
                <a16:creationId xmlns:a16="http://schemas.microsoft.com/office/drawing/2014/main" id="{F7E89A58-FE06-4D92-A9F2-0F7D633B4A76}"/>
              </a:ext>
            </a:extLst>
          </p:cNvPr>
          <p:cNvSpPr/>
          <p:nvPr/>
        </p:nvSpPr>
        <p:spPr>
          <a:xfrm>
            <a:off x="466044" y="417245"/>
            <a:ext cx="1573701" cy="400110"/>
          </a:xfrm>
          <a:prstGeom prst="rect">
            <a:avLst/>
          </a:prstGeom>
        </p:spPr>
        <p:txBody>
          <a:bodyPr wrap="none">
            <a:spAutoFit/>
          </a:bodyPr>
          <a:lstStyle/>
          <a:p>
            <a:r>
              <a:rPr lang="es-MX" sz="2000" dirty="0">
                <a:solidFill>
                  <a:srgbClr val="00B050"/>
                </a:solidFill>
                <a:latin typeface="Istok Web"/>
              </a:rPr>
              <a:t>Las directivas</a:t>
            </a:r>
            <a:endParaRPr lang="es-MX" sz="2000" b="0" i="0" dirty="0">
              <a:solidFill>
                <a:srgbClr val="00B050"/>
              </a:solidFill>
              <a:effectLst/>
              <a:latin typeface="Istok Web"/>
            </a:endParaRPr>
          </a:p>
        </p:txBody>
      </p:sp>
      <p:sp>
        <p:nvSpPr>
          <p:cNvPr id="6" name="Rectángulo 5">
            <a:extLst>
              <a:ext uri="{FF2B5EF4-FFF2-40B4-BE49-F238E27FC236}">
                <a16:creationId xmlns:a16="http://schemas.microsoft.com/office/drawing/2014/main" id="{A7D4C372-1F25-4719-8D4C-5F3376B91735}"/>
              </a:ext>
            </a:extLst>
          </p:cNvPr>
          <p:cNvSpPr/>
          <p:nvPr/>
        </p:nvSpPr>
        <p:spPr>
          <a:xfrm>
            <a:off x="112295" y="1068418"/>
            <a:ext cx="11958762" cy="1815882"/>
          </a:xfrm>
          <a:prstGeom prst="rect">
            <a:avLst/>
          </a:prstGeom>
        </p:spPr>
        <p:txBody>
          <a:bodyPr wrap="square">
            <a:spAutoFit/>
          </a:bodyPr>
          <a:lstStyle/>
          <a:p>
            <a:pPr algn="just"/>
            <a:r>
              <a:rPr lang="es-MX" sz="1400" dirty="0">
                <a:solidFill>
                  <a:schemeClr val="accent5">
                    <a:lumMod val="75000"/>
                  </a:schemeClr>
                </a:solidFill>
                <a:latin typeface="Istok Web"/>
              </a:rPr>
              <a:t>Cuando modifica una opción de configuración de directiva, suele enfrentarse a las opciones indicadas por los números 1 al 3 en la imagen. En general, si hace clic en:</a:t>
            </a:r>
          </a:p>
          <a:p>
            <a:pPr algn="just"/>
            <a:r>
              <a:rPr lang="es-MX" sz="1400" b="1" dirty="0" err="1">
                <a:solidFill>
                  <a:schemeClr val="accent5">
                    <a:lumMod val="75000"/>
                  </a:schemeClr>
                </a:solidFill>
                <a:latin typeface="Istok Web"/>
              </a:rPr>
              <a:t>Enabled</a:t>
            </a:r>
            <a:r>
              <a:rPr lang="es-MX" sz="1400" dirty="0">
                <a:solidFill>
                  <a:schemeClr val="accent5">
                    <a:lumMod val="75000"/>
                  </a:schemeClr>
                </a:solidFill>
                <a:latin typeface="Istok Web"/>
              </a:rPr>
              <a:t> (Habilitado) escribe la configuración de directiva en el Registro con un valor que la habilita.</a:t>
            </a:r>
          </a:p>
          <a:p>
            <a:pPr algn="just"/>
            <a:endParaRPr lang="es-MX" sz="1400" dirty="0">
              <a:solidFill>
                <a:schemeClr val="accent5">
                  <a:lumMod val="75000"/>
                </a:schemeClr>
              </a:solidFill>
              <a:latin typeface="Istok Web"/>
            </a:endParaRPr>
          </a:p>
          <a:p>
            <a:pPr algn="just"/>
            <a:r>
              <a:rPr lang="es-MX" sz="1400" b="1" dirty="0" err="1">
                <a:solidFill>
                  <a:schemeClr val="accent5">
                    <a:lumMod val="75000"/>
                  </a:schemeClr>
                </a:solidFill>
                <a:latin typeface="Istok Web"/>
              </a:rPr>
              <a:t>Disabled</a:t>
            </a:r>
            <a:r>
              <a:rPr lang="es-MX" sz="1400" dirty="0">
                <a:solidFill>
                  <a:schemeClr val="accent5">
                    <a:lumMod val="75000"/>
                  </a:schemeClr>
                </a:solidFill>
                <a:latin typeface="Istok Web"/>
              </a:rPr>
              <a:t> (Deshabilitado) escribe la configuración de directiva en el Registro con un valor que la deshabilita.</a:t>
            </a:r>
          </a:p>
          <a:p>
            <a:pPr algn="just"/>
            <a:endParaRPr lang="es-MX" sz="1400" dirty="0">
              <a:solidFill>
                <a:schemeClr val="accent5">
                  <a:lumMod val="75000"/>
                </a:schemeClr>
              </a:solidFill>
              <a:latin typeface="Istok Web"/>
            </a:endParaRPr>
          </a:p>
          <a:p>
            <a:pPr algn="just"/>
            <a:r>
              <a:rPr lang="es-MX" sz="1400" b="1" dirty="0" err="1">
                <a:solidFill>
                  <a:schemeClr val="accent5">
                    <a:lumMod val="75000"/>
                  </a:schemeClr>
                </a:solidFill>
                <a:latin typeface="Istok Web"/>
              </a:rPr>
              <a:t>Not</a:t>
            </a:r>
            <a:r>
              <a:rPr lang="es-MX" sz="1400" b="1" dirty="0">
                <a:solidFill>
                  <a:schemeClr val="accent5">
                    <a:lumMod val="75000"/>
                  </a:schemeClr>
                </a:solidFill>
                <a:latin typeface="Istok Web"/>
              </a:rPr>
              <a:t> </a:t>
            </a:r>
            <a:r>
              <a:rPr lang="es-MX" sz="1400" b="1" dirty="0" err="1">
                <a:solidFill>
                  <a:schemeClr val="accent5">
                    <a:lumMod val="75000"/>
                  </a:schemeClr>
                </a:solidFill>
                <a:latin typeface="Istok Web"/>
              </a:rPr>
              <a:t>Configured</a:t>
            </a:r>
            <a:r>
              <a:rPr lang="es-MX" sz="1400" b="1" dirty="0">
                <a:solidFill>
                  <a:schemeClr val="accent5">
                    <a:lumMod val="75000"/>
                  </a:schemeClr>
                </a:solidFill>
                <a:latin typeface="Istok Web"/>
              </a:rPr>
              <a:t> </a:t>
            </a:r>
            <a:r>
              <a:rPr lang="es-MX" sz="1400" dirty="0">
                <a:solidFill>
                  <a:schemeClr val="accent5">
                    <a:lumMod val="75000"/>
                  </a:schemeClr>
                </a:solidFill>
                <a:latin typeface="Istok Web"/>
              </a:rPr>
              <a:t>(No configurado) deja la configuración de directiva sin definir. La directiva de grupo no escribe la configuración de directiva en el Registro, por lo que no existe un impacto en los equipos o los usuarios.</a:t>
            </a:r>
            <a:endParaRPr lang="es-CO" sz="1400" dirty="0">
              <a:solidFill>
                <a:schemeClr val="accent5">
                  <a:lumMod val="75000"/>
                </a:schemeClr>
              </a:solidFill>
              <a:latin typeface="Istok Web"/>
            </a:endParaRPr>
          </a:p>
        </p:txBody>
      </p:sp>
      <p:pic>
        <p:nvPicPr>
          <p:cNvPr id="5" name="Imagen 4">
            <a:extLst>
              <a:ext uri="{FF2B5EF4-FFF2-40B4-BE49-F238E27FC236}">
                <a16:creationId xmlns:a16="http://schemas.microsoft.com/office/drawing/2014/main" id="{591FF24C-69AF-4EFA-AB8E-0A38F8D801FA}"/>
              </a:ext>
            </a:extLst>
          </p:cNvPr>
          <p:cNvPicPr>
            <a:picLocks noChangeAspect="1"/>
          </p:cNvPicPr>
          <p:nvPr/>
        </p:nvPicPr>
        <p:blipFill>
          <a:blip r:embed="rId3"/>
          <a:stretch>
            <a:fillRect/>
          </a:stretch>
        </p:blipFill>
        <p:spPr>
          <a:xfrm>
            <a:off x="1252894" y="2884300"/>
            <a:ext cx="6067425" cy="3981450"/>
          </a:xfrm>
          <a:prstGeom prst="rect">
            <a:avLst/>
          </a:prstGeom>
        </p:spPr>
      </p:pic>
    </p:spTree>
    <p:extLst>
      <p:ext uri="{BB962C8B-B14F-4D97-AF65-F5344CB8AC3E}">
        <p14:creationId xmlns:p14="http://schemas.microsoft.com/office/powerpoint/2010/main" val="308549149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852</Words>
  <Application>Microsoft Office PowerPoint</Application>
  <PresentationFormat>Panorámica</PresentationFormat>
  <Paragraphs>26</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Calibri</vt:lpstr>
      <vt:lpstr>Calibri Light</vt:lpstr>
      <vt:lpstr>Istok Web</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Jair Gómez Arias</dc:creator>
  <cp:lastModifiedBy>Jair Gómez Arias</cp:lastModifiedBy>
  <cp:revision>1</cp:revision>
  <dcterms:created xsi:type="dcterms:W3CDTF">2017-08-09T16:03:27Z</dcterms:created>
  <dcterms:modified xsi:type="dcterms:W3CDTF">2017-08-09T16:03:56Z</dcterms:modified>
</cp:coreProperties>
</file>