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93AB9-0ECC-43BE-914E-5182476D5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65F37B-B4EB-48D8-AE5B-60084C1A5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28217F-1268-4BB3-A020-AFAA27BEF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8FFD0F-ED2B-4F71-A55D-164AF23B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89A31-6E4D-4E4E-8D3B-3F4A5CBF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18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C8C7-5932-4094-B4C0-4F0A1D78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E77DBB-CDB9-4E63-AA13-07EFD1A1B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EF30B9-117D-41B5-9C41-59DF3017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0D129A-E51D-49D4-BD88-6078828C6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037D26-E402-487A-9CF5-7E3D9DE7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812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BFFBFD-0AAF-4943-8964-BA7D3855E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F74C0B-8FB8-4A7D-B0E1-511EDD98D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E33CC9-009D-4520-B84D-F9F26394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CDD54A-D7A9-4843-AC9C-FBA5DAC8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4226A8-EE24-438B-A6ED-C7DD5539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038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5C0AA-4E16-4211-BE66-AEF765DE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0AE26B-DB9E-49A3-AD21-088C1A2E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543198-07DF-4090-AB06-A03B116B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B052D6-B96B-4D7A-9C6D-63BCD4CA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9FA0E-6D93-472D-AEAE-BB14C93F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212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39FD8-068A-4F37-B920-1E6074B2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25684F-F43C-4204-B59C-C59F0FAF9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50FF51-6671-44F2-BF6D-4E8AD7CA7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CC8B0C-A8AB-4B04-89C7-504C583B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14363-D0F1-4242-80F2-01A33CD4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77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7FECE-680D-4FDA-AF6D-0AFD2A8E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E91CE4-AD2F-43F0-90A3-2B4B2DD9B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656654-04EE-4C35-87A0-D0C8A4E80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DC49A7-65EA-42C8-A789-A92D7DFCA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C56644-B4FE-4C4D-B1E6-D5A19C27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2A2DAE-DBBF-453C-93D4-8E9A5A41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688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DE16C-CCC8-4F86-9332-1AC9FC7F9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F41A7-585F-4C4C-8AAA-2BA346518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D9B8D8-8C89-4E2F-AADC-33C83622A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183FAD-BF4F-4E22-81A7-EE81A9D87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8DC1FD-55C6-42EA-8B35-65BBF512F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3BC13F-500A-48AA-9677-0534F61C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D9B6A0-2E86-4F40-9A19-53D6FC7E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261BA9-5C19-4A9D-814B-4AF518EE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23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FF412-55FB-482D-817C-B008811C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782221-7800-4EC1-B4AA-940299F8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9192A4-7FA3-4065-82E4-BC5C0A5D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01D811-EA0B-462C-AE9D-81C33287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0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EB4D61-D303-43D9-AB8B-22D9189E2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65842F-609F-4A7E-8067-3C846BA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CA76C0-90AD-41B7-9CBF-17563E17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571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4B2BD-9430-4E6B-86B5-01D870D1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66212-AFD6-4421-A7F7-C2CBD29A2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8A7F7E-37CE-4C53-AD53-A1D159C00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B679E3-63E6-419F-8B9A-722EF77C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3E28B8-2088-463A-B35A-1AFB989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F689EA-A36E-4C81-9165-E3749BAF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33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9A9E9-5833-48CB-BCC3-0DF8BA0F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0C97AC-496B-4A73-A74A-E7B7C760D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861500-0C9D-4AFF-ADDC-B3FE67007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B03602-D260-4FEF-860E-1A45DD5C0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C97C92-D315-44E7-8285-3A4B3242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EEAD4A-2279-48A2-85EE-A370BA07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97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66D0D8-D778-4C84-8ADB-C800FA16C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CB344-A49C-4792-AAFA-66C3115BE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BFB19-1D02-4479-889F-3077DC326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220E1-3622-43EA-A7BC-A95C91A92569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A8FD1F-4BA6-4CBE-8928-AF1E39306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93D788-88D0-4911-824E-F0C4622D6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3CDA6-AF96-4A64-A453-300433486C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746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3A1C324-C6B6-499C-8FE3-25DDF765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4" y="5940524"/>
            <a:ext cx="4731026" cy="917476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8BEAEE3B-3A25-435F-9400-A2D07B33622A}"/>
              </a:ext>
            </a:extLst>
          </p:cNvPr>
          <p:cNvSpPr txBox="1">
            <a:spLocks/>
          </p:cNvSpPr>
          <p:nvPr/>
        </p:nvSpPr>
        <p:spPr>
          <a:xfrm>
            <a:off x="656530" y="2313829"/>
            <a:ext cx="10939244" cy="1031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dirty="0">
                <a:solidFill>
                  <a:srgbClr val="00B0F0"/>
                </a:solidFill>
              </a:rPr>
              <a:t>¿Qué son los servicios de dominio de Active </a:t>
            </a:r>
            <a:r>
              <a:rPr lang="es-MX" sz="5400" dirty="0" err="1">
                <a:solidFill>
                  <a:srgbClr val="00B0F0"/>
                </a:solidFill>
              </a:rPr>
              <a:t>Directory</a:t>
            </a:r>
            <a:r>
              <a:rPr lang="es-MX" sz="5400" dirty="0">
                <a:solidFill>
                  <a:srgbClr val="00B0F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7567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3A1C324-C6B6-499C-8FE3-25DDF765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4" y="5940524"/>
            <a:ext cx="4731026" cy="9174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58EABA1-81A3-451B-88A2-AB37F4D49C6F}"/>
              </a:ext>
            </a:extLst>
          </p:cNvPr>
          <p:cNvSpPr/>
          <p:nvPr/>
        </p:nvSpPr>
        <p:spPr>
          <a:xfrm>
            <a:off x="562063" y="1909512"/>
            <a:ext cx="11107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Active </a:t>
            </a:r>
            <a:r>
              <a:rPr lang="es-MX" b="1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Directory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es-MX" b="1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Domain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es-MX" b="1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Services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o directorio activo es una estructura jerárquica de directorios que almacena, en una base de datos, información sobre redes y dominios, es utilizado por equipos Microsoft Windows.</a:t>
            </a: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ADDS se utiliza principalmente para obtener información en línea, está diseñado especialmente para entornos de red distribuidos, utiliza protocolos como LDAP, DNS, DHCP y otros.</a:t>
            </a: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Directorio Activo maneja un gran número de operaciones de lectura y de búsqueda y un número significativamente menor de los cambios y actualizaciones.</a:t>
            </a:r>
            <a:endParaRPr lang="es-MX" b="0" i="0" dirty="0">
              <a:solidFill>
                <a:schemeClr val="accent1">
                  <a:lumMod val="75000"/>
                </a:schemeClr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49683AD-F0D5-4527-A8C5-D9A7BBA198CE}"/>
              </a:ext>
            </a:extLst>
          </p:cNvPr>
          <p:cNvSpPr txBox="1"/>
          <p:nvPr/>
        </p:nvSpPr>
        <p:spPr>
          <a:xfrm>
            <a:off x="562063" y="687897"/>
            <a:ext cx="1816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chemeClr val="accent5">
                    <a:lumMod val="75000"/>
                  </a:schemeClr>
                </a:solidFill>
              </a:rPr>
              <a:t>Que es ADDS</a:t>
            </a:r>
          </a:p>
        </p:txBody>
      </p:sp>
    </p:spTree>
    <p:extLst>
      <p:ext uri="{BB962C8B-B14F-4D97-AF65-F5344CB8AC3E}">
        <p14:creationId xmlns:p14="http://schemas.microsoft.com/office/powerpoint/2010/main" val="175017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3A1C324-C6B6-499C-8FE3-25DDF765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4" y="5940524"/>
            <a:ext cx="4731026" cy="9174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382C90C8-FC11-4E9C-93B6-247E92C391A1}"/>
              </a:ext>
            </a:extLst>
          </p:cNvPr>
          <p:cNvSpPr/>
          <p:nvPr/>
        </p:nvSpPr>
        <p:spPr>
          <a:xfrm>
            <a:off x="478172" y="1774963"/>
            <a:ext cx="116103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La base de datos de Active </a:t>
            </a:r>
            <a:r>
              <a:rPr lang="es-MX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Directory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se compone de objetos y atributos. Objetos y definiciones de atributos se almacenan en el esquema de Active </a:t>
            </a:r>
            <a:r>
              <a:rPr lang="es-MX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Directory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.</a:t>
            </a: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La estructura de un directorio activo esta generalmente dividido en tres categorías principales: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Recursos de hardware, como computadoras e impresoras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Servicios para los usuarios finales, tales como servidores web y correo electrónico.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Objetos que son las principales funciones de dominio y de red.</a:t>
            </a:r>
          </a:p>
          <a:p>
            <a:pPr algn="just"/>
            <a:endParaRPr lang="es-MX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Active </a:t>
            </a:r>
            <a:r>
              <a:rPr lang="es-MX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Directory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es un sistema centralizado y estandarizado que automatiza la gestión de red, esto es: información de usuarios, seguridad y distribución de recursos.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2C085E-5BA7-474C-A400-1DF37B7576D8}"/>
              </a:ext>
            </a:extLst>
          </p:cNvPr>
          <p:cNvSpPr txBox="1"/>
          <p:nvPr/>
        </p:nvSpPr>
        <p:spPr>
          <a:xfrm>
            <a:off x="478172" y="679508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>
                <a:solidFill>
                  <a:schemeClr val="accent5">
                    <a:lumMod val="75000"/>
                  </a:schemeClr>
                </a:solidFill>
              </a:rPr>
              <a:t>NTDS.dit</a:t>
            </a:r>
            <a:endParaRPr lang="es-CO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3A1C324-C6B6-499C-8FE3-25DDF765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4" y="5940524"/>
            <a:ext cx="4731026" cy="91747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E2C085E-5BA7-474C-A400-1DF37B7576D8}"/>
              </a:ext>
            </a:extLst>
          </p:cNvPr>
          <p:cNvSpPr txBox="1"/>
          <p:nvPr/>
        </p:nvSpPr>
        <p:spPr>
          <a:xfrm>
            <a:off x="536895" y="201336"/>
            <a:ext cx="2617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chemeClr val="accent5">
                    <a:lumMod val="75000"/>
                  </a:schemeClr>
                </a:solidFill>
              </a:rPr>
              <a:t>Estructura de ADDS</a:t>
            </a:r>
          </a:p>
        </p:txBody>
      </p:sp>
      <p:pic>
        <p:nvPicPr>
          <p:cNvPr id="1026" name="Picture 2" descr="Resultado de imagen para active directory">
            <a:extLst>
              <a:ext uri="{FF2B5EF4-FFF2-40B4-BE49-F238E27FC236}">
                <a16:creationId xmlns:a16="http://schemas.microsoft.com/office/drawing/2014/main" id="{8E8A0795-AD33-4BBC-A156-C80066748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402" y="822977"/>
            <a:ext cx="10192624" cy="511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931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Jair Gómez Arias</dc:creator>
  <cp:lastModifiedBy>Jair Gómez Arias</cp:lastModifiedBy>
  <cp:revision>1</cp:revision>
  <dcterms:created xsi:type="dcterms:W3CDTF">2017-07-26T18:09:39Z</dcterms:created>
  <dcterms:modified xsi:type="dcterms:W3CDTF">2017-07-26T18:09:49Z</dcterms:modified>
</cp:coreProperties>
</file>