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5" autoAdjust="0"/>
    <p:restoredTop sz="94660"/>
  </p:normalViewPr>
  <p:slideViewPr>
    <p:cSldViewPr snapToGrid="0">
      <p:cViewPr varScale="1">
        <p:scale>
          <a:sx n="119" d="100"/>
          <a:sy n="119" d="100"/>
        </p:scale>
        <p:origin x="96" y="114"/>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 Id="rId9"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92FB2F4-8B9B-4CF5-B437-8B675671A90A}"/>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O"/>
          </a:p>
        </p:txBody>
      </p:sp>
      <p:sp>
        <p:nvSpPr>
          <p:cNvPr id="3" name="Subtítulo 2">
            <a:extLst>
              <a:ext uri="{FF2B5EF4-FFF2-40B4-BE49-F238E27FC236}">
                <a16:creationId xmlns:a16="http://schemas.microsoft.com/office/drawing/2014/main" id="{9F788C28-53B7-4884-AD5C-6DBDE23E5CA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editar el estilo de subtítulo del patrón</a:t>
            </a:r>
            <a:endParaRPr lang="es-CO"/>
          </a:p>
        </p:txBody>
      </p:sp>
      <p:sp>
        <p:nvSpPr>
          <p:cNvPr id="4" name="Marcador de fecha 3">
            <a:extLst>
              <a:ext uri="{FF2B5EF4-FFF2-40B4-BE49-F238E27FC236}">
                <a16:creationId xmlns:a16="http://schemas.microsoft.com/office/drawing/2014/main" id="{6E874E7D-558B-428F-B90E-1A7C6BE2885F}"/>
              </a:ext>
            </a:extLst>
          </p:cNvPr>
          <p:cNvSpPr>
            <a:spLocks noGrp="1"/>
          </p:cNvSpPr>
          <p:nvPr>
            <p:ph type="dt" sz="half" idx="10"/>
          </p:nvPr>
        </p:nvSpPr>
        <p:spPr/>
        <p:txBody>
          <a:bodyPr/>
          <a:lstStyle/>
          <a:p>
            <a:fld id="{0419AD49-6E33-4A36-A28A-AD58728CD94D}" type="datetimeFigureOut">
              <a:rPr lang="es-CO" smtClean="0"/>
              <a:t>29/07/2017</a:t>
            </a:fld>
            <a:endParaRPr lang="es-CO"/>
          </a:p>
        </p:txBody>
      </p:sp>
      <p:sp>
        <p:nvSpPr>
          <p:cNvPr id="5" name="Marcador de pie de página 4">
            <a:extLst>
              <a:ext uri="{FF2B5EF4-FFF2-40B4-BE49-F238E27FC236}">
                <a16:creationId xmlns:a16="http://schemas.microsoft.com/office/drawing/2014/main" id="{C82A2F57-0F37-4F7C-B9D0-2F119E24BC22}"/>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4A3309A1-BDDB-4257-9B75-97FB4FBA7181}"/>
              </a:ext>
            </a:extLst>
          </p:cNvPr>
          <p:cNvSpPr>
            <a:spLocks noGrp="1"/>
          </p:cNvSpPr>
          <p:nvPr>
            <p:ph type="sldNum" sz="quarter" idx="12"/>
          </p:nvPr>
        </p:nvSpPr>
        <p:spPr/>
        <p:txBody>
          <a:bodyPr/>
          <a:lstStyle/>
          <a:p>
            <a:fld id="{8C29A4BC-C2AA-4973-B8FD-6BAC014A2011}" type="slidenum">
              <a:rPr lang="es-CO" smtClean="0"/>
              <a:t>‹Nº›</a:t>
            </a:fld>
            <a:endParaRPr lang="es-CO"/>
          </a:p>
        </p:txBody>
      </p:sp>
    </p:spTree>
    <p:extLst>
      <p:ext uri="{BB962C8B-B14F-4D97-AF65-F5344CB8AC3E}">
        <p14:creationId xmlns:p14="http://schemas.microsoft.com/office/powerpoint/2010/main" val="3953201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B2F02B3-6561-4CF4-B81E-AFB25768EF41}"/>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texto vertical 2">
            <a:extLst>
              <a:ext uri="{FF2B5EF4-FFF2-40B4-BE49-F238E27FC236}">
                <a16:creationId xmlns:a16="http://schemas.microsoft.com/office/drawing/2014/main" id="{BCDD38C6-56B5-4F4B-BFCD-76A1504EC8BF}"/>
              </a:ext>
            </a:extLst>
          </p:cNvPr>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A885F663-4CC8-4B5E-ABEE-65DB9253F45D}"/>
              </a:ext>
            </a:extLst>
          </p:cNvPr>
          <p:cNvSpPr>
            <a:spLocks noGrp="1"/>
          </p:cNvSpPr>
          <p:nvPr>
            <p:ph type="dt" sz="half" idx="10"/>
          </p:nvPr>
        </p:nvSpPr>
        <p:spPr/>
        <p:txBody>
          <a:bodyPr/>
          <a:lstStyle/>
          <a:p>
            <a:fld id="{0419AD49-6E33-4A36-A28A-AD58728CD94D}" type="datetimeFigureOut">
              <a:rPr lang="es-CO" smtClean="0"/>
              <a:t>29/07/2017</a:t>
            </a:fld>
            <a:endParaRPr lang="es-CO"/>
          </a:p>
        </p:txBody>
      </p:sp>
      <p:sp>
        <p:nvSpPr>
          <p:cNvPr id="5" name="Marcador de pie de página 4">
            <a:extLst>
              <a:ext uri="{FF2B5EF4-FFF2-40B4-BE49-F238E27FC236}">
                <a16:creationId xmlns:a16="http://schemas.microsoft.com/office/drawing/2014/main" id="{4F7E9C2D-0340-42E9-8D1B-F134448E3D7A}"/>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7A07032E-6EC2-47BA-87D3-3FB182F0F99D}"/>
              </a:ext>
            </a:extLst>
          </p:cNvPr>
          <p:cNvSpPr>
            <a:spLocks noGrp="1"/>
          </p:cNvSpPr>
          <p:nvPr>
            <p:ph type="sldNum" sz="quarter" idx="12"/>
          </p:nvPr>
        </p:nvSpPr>
        <p:spPr/>
        <p:txBody>
          <a:bodyPr/>
          <a:lstStyle/>
          <a:p>
            <a:fld id="{8C29A4BC-C2AA-4973-B8FD-6BAC014A2011}" type="slidenum">
              <a:rPr lang="es-CO" smtClean="0"/>
              <a:t>‹Nº›</a:t>
            </a:fld>
            <a:endParaRPr lang="es-CO"/>
          </a:p>
        </p:txBody>
      </p:sp>
    </p:spTree>
    <p:extLst>
      <p:ext uri="{BB962C8B-B14F-4D97-AF65-F5344CB8AC3E}">
        <p14:creationId xmlns:p14="http://schemas.microsoft.com/office/powerpoint/2010/main" val="25402915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A4A91485-BABB-43AA-9CDD-EC537B14E74B}"/>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CO"/>
          </a:p>
        </p:txBody>
      </p:sp>
      <p:sp>
        <p:nvSpPr>
          <p:cNvPr id="3" name="Marcador de texto vertical 2">
            <a:extLst>
              <a:ext uri="{FF2B5EF4-FFF2-40B4-BE49-F238E27FC236}">
                <a16:creationId xmlns:a16="http://schemas.microsoft.com/office/drawing/2014/main" id="{2B8ED29A-12B7-4DD5-BB85-F53798AE95F7}"/>
              </a:ext>
            </a:extLst>
          </p:cNvPr>
          <p:cNvSpPr>
            <a:spLocks noGrp="1"/>
          </p:cNvSpPr>
          <p:nvPr>
            <p:ph type="body" orient="vert" idx="1"/>
          </p:nvPr>
        </p:nvSpPr>
        <p:spPr>
          <a:xfrm>
            <a:off x="838200" y="365125"/>
            <a:ext cx="7734300" cy="5811838"/>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E329E454-820B-41E4-AC09-ABD7F1EB756B}"/>
              </a:ext>
            </a:extLst>
          </p:cNvPr>
          <p:cNvSpPr>
            <a:spLocks noGrp="1"/>
          </p:cNvSpPr>
          <p:nvPr>
            <p:ph type="dt" sz="half" idx="10"/>
          </p:nvPr>
        </p:nvSpPr>
        <p:spPr/>
        <p:txBody>
          <a:bodyPr/>
          <a:lstStyle/>
          <a:p>
            <a:fld id="{0419AD49-6E33-4A36-A28A-AD58728CD94D}" type="datetimeFigureOut">
              <a:rPr lang="es-CO" smtClean="0"/>
              <a:t>29/07/2017</a:t>
            </a:fld>
            <a:endParaRPr lang="es-CO"/>
          </a:p>
        </p:txBody>
      </p:sp>
      <p:sp>
        <p:nvSpPr>
          <p:cNvPr id="5" name="Marcador de pie de página 4">
            <a:extLst>
              <a:ext uri="{FF2B5EF4-FFF2-40B4-BE49-F238E27FC236}">
                <a16:creationId xmlns:a16="http://schemas.microsoft.com/office/drawing/2014/main" id="{4FBD074B-7BDD-440C-B34F-1B1C45746CB4}"/>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97102C75-C0F3-4A9D-91DA-077FA259605E}"/>
              </a:ext>
            </a:extLst>
          </p:cNvPr>
          <p:cNvSpPr>
            <a:spLocks noGrp="1"/>
          </p:cNvSpPr>
          <p:nvPr>
            <p:ph type="sldNum" sz="quarter" idx="12"/>
          </p:nvPr>
        </p:nvSpPr>
        <p:spPr/>
        <p:txBody>
          <a:bodyPr/>
          <a:lstStyle/>
          <a:p>
            <a:fld id="{8C29A4BC-C2AA-4973-B8FD-6BAC014A2011}" type="slidenum">
              <a:rPr lang="es-CO" smtClean="0"/>
              <a:t>‹Nº›</a:t>
            </a:fld>
            <a:endParaRPr lang="es-CO"/>
          </a:p>
        </p:txBody>
      </p:sp>
    </p:spTree>
    <p:extLst>
      <p:ext uri="{BB962C8B-B14F-4D97-AF65-F5344CB8AC3E}">
        <p14:creationId xmlns:p14="http://schemas.microsoft.com/office/powerpoint/2010/main" val="21929594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D1ECC20-09A2-4BE3-92E8-20D176A0816E}"/>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3B54099C-88B1-4CDD-8C1D-4DEA69352B5D}"/>
              </a:ext>
            </a:extLst>
          </p:cNvPr>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B9F5D4E3-F6A2-41B4-9764-06EEF801207A}"/>
              </a:ext>
            </a:extLst>
          </p:cNvPr>
          <p:cNvSpPr>
            <a:spLocks noGrp="1"/>
          </p:cNvSpPr>
          <p:nvPr>
            <p:ph type="dt" sz="half" idx="10"/>
          </p:nvPr>
        </p:nvSpPr>
        <p:spPr/>
        <p:txBody>
          <a:bodyPr/>
          <a:lstStyle/>
          <a:p>
            <a:fld id="{0419AD49-6E33-4A36-A28A-AD58728CD94D}" type="datetimeFigureOut">
              <a:rPr lang="es-CO" smtClean="0"/>
              <a:t>29/07/2017</a:t>
            </a:fld>
            <a:endParaRPr lang="es-CO"/>
          </a:p>
        </p:txBody>
      </p:sp>
      <p:sp>
        <p:nvSpPr>
          <p:cNvPr id="5" name="Marcador de pie de página 4">
            <a:extLst>
              <a:ext uri="{FF2B5EF4-FFF2-40B4-BE49-F238E27FC236}">
                <a16:creationId xmlns:a16="http://schemas.microsoft.com/office/drawing/2014/main" id="{61F6B029-CC1B-4AAB-B5ED-E539986C4784}"/>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5FCE49DC-2598-4D84-911A-FC908905CC9A}"/>
              </a:ext>
            </a:extLst>
          </p:cNvPr>
          <p:cNvSpPr>
            <a:spLocks noGrp="1"/>
          </p:cNvSpPr>
          <p:nvPr>
            <p:ph type="sldNum" sz="quarter" idx="12"/>
          </p:nvPr>
        </p:nvSpPr>
        <p:spPr/>
        <p:txBody>
          <a:bodyPr/>
          <a:lstStyle/>
          <a:p>
            <a:fld id="{8C29A4BC-C2AA-4973-B8FD-6BAC014A2011}" type="slidenum">
              <a:rPr lang="es-CO" smtClean="0"/>
              <a:t>‹Nº›</a:t>
            </a:fld>
            <a:endParaRPr lang="es-CO"/>
          </a:p>
        </p:txBody>
      </p:sp>
    </p:spTree>
    <p:extLst>
      <p:ext uri="{BB962C8B-B14F-4D97-AF65-F5344CB8AC3E}">
        <p14:creationId xmlns:p14="http://schemas.microsoft.com/office/powerpoint/2010/main" val="18298969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5848EFA-E226-409F-AC72-B627108BCF44}"/>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03617D05-9144-4C28-88FB-06D58A1422E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el estilo de texto del patrón</a:t>
            </a:r>
          </a:p>
        </p:txBody>
      </p:sp>
      <p:sp>
        <p:nvSpPr>
          <p:cNvPr id="4" name="Marcador de fecha 3">
            <a:extLst>
              <a:ext uri="{FF2B5EF4-FFF2-40B4-BE49-F238E27FC236}">
                <a16:creationId xmlns:a16="http://schemas.microsoft.com/office/drawing/2014/main" id="{F568D373-8DC7-472D-9363-BF5C5250C995}"/>
              </a:ext>
            </a:extLst>
          </p:cNvPr>
          <p:cNvSpPr>
            <a:spLocks noGrp="1"/>
          </p:cNvSpPr>
          <p:nvPr>
            <p:ph type="dt" sz="half" idx="10"/>
          </p:nvPr>
        </p:nvSpPr>
        <p:spPr/>
        <p:txBody>
          <a:bodyPr/>
          <a:lstStyle/>
          <a:p>
            <a:fld id="{0419AD49-6E33-4A36-A28A-AD58728CD94D}" type="datetimeFigureOut">
              <a:rPr lang="es-CO" smtClean="0"/>
              <a:t>29/07/2017</a:t>
            </a:fld>
            <a:endParaRPr lang="es-CO"/>
          </a:p>
        </p:txBody>
      </p:sp>
      <p:sp>
        <p:nvSpPr>
          <p:cNvPr id="5" name="Marcador de pie de página 4">
            <a:extLst>
              <a:ext uri="{FF2B5EF4-FFF2-40B4-BE49-F238E27FC236}">
                <a16:creationId xmlns:a16="http://schemas.microsoft.com/office/drawing/2014/main" id="{7C1D7555-51C5-4DA9-ABDF-68FBF3C5B056}"/>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67CFFB44-100D-46C3-8386-964D1733366B}"/>
              </a:ext>
            </a:extLst>
          </p:cNvPr>
          <p:cNvSpPr>
            <a:spLocks noGrp="1"/>
          </p:cNvSpPr>
          <p:nvPr>
            <p:ph type="sldNum" sz="quarter" idx="12"/>
          </p:nvPr>
        </p:nvSpPr>
        <p:spPr/>
        <p:txBody>
          <a:bodyPr/>
          <a:lstStyle/>
          <a:p>
            <a:fld id="{8C29A4BC-C2AA-4973-B8FD-6BAC014A2011}" type="slidenum">
              <a:rPr lang="es-CO" smtClean="0"/>
              <a:t>‹Nº›</a:t>
            </a:fld>
            <a:endParaRPr lang="es-CO"/>
          </a:p>
        </p:txBody>
      </p:sp>
    </p:spTree>
    <p:extLst>
      <p:ext uri="{BB962C8B-B14F-4D97-AF65-F5344CB8AC3E}">
        <p14:creationId xmlns:p14="http://schemas.microsoft.com/office/powerpoint/2010/main" val="7194163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C8E88BB-1936-45B0-B0EA-A46643FA082E}"/>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45351DDD-E19A-4F5F-B01A-275403962AC5}"/>
              </a:ext>
            </a:extLst>
          </p:cNvPr>
          <p:cNvSpPr>
            <a:spLocks noGrp="1"/>
          </p:cNvSpPr>
          <p:nvPr>
            <p:ph sz="half" idx="1"/>
          </p:nvPr>
        </p:nvSpPr>
        <p:spPr>
          <a:xfrm>
            <a:off x="838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contenido 3">
            <a:extLst>
              <a:ext uri="{FF2B5EF4-FFF2-40B4-BE49-F238E27FC236}">
                <a16:creationId xmlns:a16="http://schemas.microsoft.com/office/drawing/2014/main" id="{04FBBE82-2D5E-4808-8015-E5F46664D6B6}"/>
              </a:ext>
            </a:extLst>
          </p:cNvPr>
          <p:cNvSpPr>
            <a:spLocks noGrp="1"/>
          </p:cNvSpPr>
          <p:nvPr>
            <p:ph sz="half" idx="2"/>
          </p:nvPr>
        </p:nvSpPr>
        <p:spPr>
          <a:xfrm>
            <a:off x="6172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Marcador de fecha 4">
            <a:extLst>
              <a:ext uri="{FF2B5EF4-FFF2-40B4-BE49-F238E27FC236}">
                <a16:creationId xmlns:a16="http://schemas.microsoft.com/office/drawing/2014/main" id="{723F9685-97AA-43FF-942C-99C03ACB4429}"/>
              </a:ext>
            </a:extLst>
          </p:cNvPr>
          <p:cNvSpPr>
            <a:spLocks noGrp="1"/>
          </p:cNvSpPr>
          <p:nvPr>
            <p:ph type="dt" sz="half" idx="10"/>
          </p:nvPr>
        </p:nvSpPr>
        <p:spPr/>
        <p:txBody>
          <a:bodyPr/>
          <a:lstStyle/>
          <a:p>
            <a:fld id="{0419AD49-6E33-4A36-A28A-AD58728CD94D}" type="datetimeFigureOut">
              <a:rPr lang="es-CO" smtClean="0"/>
              <a:t>29/07/2017</a:t>
            </a:fld>
            <a:endParaRPr lang="es-CO"/>
          </a:p>
        </p:txBody>
      </p:sp>
      <p:sp>
        <p:nvSpPr>
          <p:cNvPr id="6" name="Marcador de pie de página 5">
            <a:extLst>
              <a:ext uri="{FF2B5EF4-FFF2-40B4-BE49-F238E27FC236}">
                <a16:creationId xmlns:a16="http://schemas.microsoft.com/office/drawing/2014/main" id="{78E65C18-AF7D-4648-BB04-3301C188A254}"/>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9617A0B0-E6B2-4073-9993-CE6A16496C2F}"/>
              </a:ext>
            </a:extLst>
          </p:cNvPr>
          <p:cNvSpPr>
            <a:spLocks noGrp="1"/>
          </p:cNvSpPr>
          <p:nvPr>
            <p:ph type="sldNum" sz="quarter" idx="12"/>
          </p:nvPr>
        </p:nvSpPr>
        <p:spPr/>
        <p:txBody>
          <a:bodyPr/>
          <a:lstStyle/>
          <a:p>
            <a:fld id="{8C29A4BC-C2AA-4973-B8FD-6BAC014A2011}" type="slidenum">
              <a:rPr lang="es-CO" smtClean="0"/>
              <a:t>‹Nº›</a:t>
            </a:fld>
            <a:endParaRPr lang="es-CO"/>
          </a:p>
        </p:txBody>
      </p:sp>
    </p:spTree>
    <p:extLst>
      <p:ext uri="{BB962C8B-B14F-4D97-AF65-F5344CB8AC3E}">
        <p14:creationId xmlns:p14="http://schemas.microsoft.com/office/powerpoint/2010/main" val="36712266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09B20E8-67D4-46FC-A6EA-FB91ADA9B9F9}"/>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70F2F360-04F6-4CD3-AA7B-0A51CF89F52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Marcador de contenido 3">
            <a:extLst>
              <a:ext uri="{FF2B5EF4-FFF2-40B4-BE49-F238E27FC236}">
                <a16:creationId xmlns:a16="http://schemas.microsoft.com/office/drawing/2014/main" id="{F994FBC4-7887-4E1D-B227-536DE057CC66}"/>
              </a:ext>
            </a:extLst>
          </p:cNvPr>
          <p:cNvSpPr>
            <a:spLocks noGrp="1"/>
          </p:cNvSpPr>
          <p:nvPr>
            <p:ph sz="half" idx="2"/>
          </p:nvPr>
        </p:nvSpPr>
        <p:spPr>
          <a:xfrm>
            <a:off x="839788" y="2505075"/>
            <a:ext cx="5157787"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Marcador de texto 4">
            <a:extLst>
              <a:ext uri="{FF2B5EF4-FFF2-40B4-BE49-F238E27FC236}">
                <a16:creationId xmlns:a16="http://schemas.microsoft.com/office/drawing/2014/main" id="{1A7CFA49-868C-4FD2-8C3D-A7DB2FE4B47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Marcador de contenido 5">
            <a:extLst>
              <a:ext uri="{FF2B5EF4-FFF2-40B4-BE49-F238E27FC236}">
                <a16:creationId xmlns:a16="http://schemas.microsoft.com/office/drawing/2014/main" id="{8FBE8232-AA80-451A-B7E3-94CF564A2753}"/>
              </a:ext>
            </a:extLst>
          </p:cNvPr>
          <p:cNvSpPr>
            <a:spLocks noGrp="1"/>
          </p:cNvSpPr>
          <p:nvPr>
            <p:ph sz="quarter" idx="4"/>
          </p:nvPr>
        </p:nvSpPr>
        <p:spPr>
          <a:xfrm>
            <a:off x="6172200" y="2505075"/>
            <a:ext cx="5183188"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7" name="Marcador de fecha 6">
            <a:extLst>
              <a:ext uri="{FF2B5EF4-FFF2-40B4-BE49-F238E27FC236}">
                <a16:creationId xmlns:a16="http://schemas.microsoft.com/office/drawing/2014/main" id="{540239AE-3101-41C2-8F93-3D0B59BB0B66}"/>
              </a:ext>
            </a:extLst>
          </p:cNvPr>
          <p:cNvSpPr>
            <a:spLocks noGrp="1"/>
          </p:cNvSpPr>
          <p:nvPr>
            <p:ph type="dt" sz="half" idx="10"/>
          </p:nvPr>
        </p:nvSpPr>
        <p:spPr/>
        <p:txBody>
          <a:bodyPr/>
          <a:lstStyle/>
          <a:p>
            <a:fld id="{0419AD49-6E33-4A36-A28A-AD58728CD94D}" type="datetimeFigureOut">
              <a:rPr lang="es-CO" smtClean="0"/>
              <a:t>29/07/2017</a:t>
            </a:fld>
            <a:endParaRPr lang="es-CO"/>
          </a:p>
        </p:txBody>
      </p:sp>
      <p:sp>
        <p:nvSpPr>
          <p:cNvPr id="8" name="Marcador de pie de página 7">
            <a:extLst>
              <a:ext uri="{FF2B5EF4-FFF2-40B4-BE49-F238E27FC236}">
                <a16:creationId xmlns:a16="http://schemas.microsoft.com/office/drawing/2014/main" id="{174E5548-26EA-448D-B58E-1C38A540B90C}"/>
              </a:ext>
            </a:extLst>
          </p:cNvPr>
          <p:cNvSpPr>
            <a:spLocks noGrp="1"/>
          </p:cNvSpPr>
          <p:nvPr>
            <p:ph type="ftr" sz="quarter" idx="11"/>
          </p:nvPr>
        </p:nvSpPr>
        <p:spPr/>
        <p:txBody>
          <a:bodyPr/>
          <a:lstStyle/>
          <a:p>
            <a:endParaRPr lang="es-CO"/>
          </a:p>
        </p:txBody>
      </p:sp>
      <p:sp>
        <p:nvSpPr>
          <p:cNvPr id="9" name="Marcador de número de diapositiva 8">
            <a:extLst>
              <a:ext uri="{FF2B5EF4-FFF2-40B4-BE49-F238E27FC236}">
                <a16:creationId xmlns:a16="http://schemas.microsoft.com/office/drawing/2014/main" id="{2A56EA2A-38F7-435C-A321-7BC5BE7ABD92}"/>
              </a:ext>
            </a:extLst>
          </p:cNvPr>
          <p:cNvSpPr>
            <a:spLocks noGrp="1"/>
          </p:cNvSpPr>
          <p:nvPr>
            <p:ph type="sldNum" sz="quarter" idx="12"/>
          </p:nvPr>
        </p:nvSpPr>
        <p:spPr/>
        <p:txBody>
          <a:bodyPr/>
          <a:lstStyle/>
          <a:p>
            <a:fld id="{8C29A4BC-C2AA-4973-B8FD-6BAC014A2011}" type="slidenum">
              <a:rPr lang="es-CO" smtClean="0"/>
              <a:t>‹Nº›</a:t>
            </a:fld>
            <a:endParaRPr lang="es-CO"/>
          </a:p>
        </p:txBody>
      </p:sp>
    </p:spTree>
    <p:extLst>
      <p:ext uri="{BB962C8B-B14F-4D97-AF65-F5344CB8AC3E}">
        <p14:creationId xmlns:p14="http://schemas.microsoft.com/office/powerpoint/2010/main" val="31663111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1BCDB33-F124-4640-8412-26D3B1091EA8}"/>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fecha 2">
            <a:extLst>
              <a:ext uri="{FF2B5EF4-FFF2-40B4-BE49-F238E27FC236}">
                <a16:creationId xmlns:a16="http://schemas.microsoft.com/office/drawing/2014/main" id="{B8D1C8BA-AC51-4104-B4F2-C5C9F4D60262}"/>
              </a:ext>
            </a:extLst>
          </p:cNvPr>
          <p:cNvSpPr>
            <a:spLocks noGrp="1"/>
          </p:cNvSpPr>
          <p:nvPr>
            <p:ph type="dt" sz="half" idx="10"/>
          </p:nvPr>
        </p:nvSpPr>
        <p:spPr/>
        <p:txBody>
          <a:bodyPr/>
          <a:lstStyle/>
          <a:p>
            <a:fld id="{0419AD49-6E33-4A36-A28A-AD58728CD94D}" type="datetimeFigureOut">
              <a:rPr lang="es-CO" smtClean="0"/>
              <a:t>29/07/2017</a:t>
            </a:fld>
            <a:endParaRPr lang="es-CO"/>
          </a:p>
        </p:txBody>
      </p:sp>
      <p:sp>
        <p:nvSpPr>
          <p:cNvPr id="4" name="Marcador de pie de página 3">
            <a:extLst>
              <a:ext uri="{FF2B5EF4-FFF2-40B4-BE49-F238E27FC236}">
                <a16:creationId xmlns:a16="http://schemas.microsoft.com/office/drawing/2014/main" id="{590DF729-F9E5-4056-AAAE-DBBB36EBB2D7}"/>
              </a:ext>
            </a:extLst>
          </p:cNvPr>
          <p:cNvSpPr>
            <a:spLocks noGrp="1"/>
          </p:cNvSpPr>
          <p:nvPr>
            <p:ph type="ftr" sz="quarter" idx="11"/>
          </p:nvPr>
        </p:nvSpPr>
        <p:spPr/>
        <p:txBody>
          <a:bodyPr/>
          <a:lstStyle/>
          <a:p>
            <a:endParaRPr lang="es-CO"/>
          </a:p>
        </p:txBody>
      </p:sp>
      <p:sp>
        <p:nvSpPr>
          <p:cNvPr id="5" name="Marcador de número de diapositiva 4">
            <a:extLst>
              <a:ext uri="{FF2B5EF4-FFF2-40B4-BE49-F238E27FC236}">
                <a16:creationId xmlns:a16="http://schemas.microsoft.com/office/drawing/2014/main" id="{5973059B-5489-423F-81AC-74D5883D034C}"/>
              </a:ext>
            </a:extLst>
          </p:cNvPr>
          <p:cNvSpPr>
            <a:spLocks noGrp="1"/>
          </p:cNvSpPr>
          <p:nvPr>
            <p:ph type="sldNum" sz="quarter" idx="12"/>
          </p:nvPr>
        </p:nvSpPr>
        <p:spPr/>
        <p:txBody>
          <a:bodyPr/>
          <a:lstStyle/>
          <a:p>
            <a:fld id="{8C29A4BC-C2AA-4973-B8FD-6BAC014A2011}" type="slidenum">
              <a:rPr lang="es-CO" smtClean="0"/>
              <a:t>‹Nº›</a:t>
            </a:fld>
            <a:endParaRPr lang="es-CO"/>
          </a:p>
        </p:txBody>
      </p:sp>
    </p:spTree>
    <p:extLst>
      <p:ext uri="{BB962C8B-B14F-4D97-AF65-F5344CB8AC3E}">
        <p14:creationId xmlns:p14="http://schemas.microsoft.com/office/powerpoint/2010/main" val="4591557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BF9C8FED-CDC4-4B43-A7B6-0BDCD8C7CB2C}"/>
              </a:ext>
            </a:extLst>
          </p:cNvPr>
          <p:cNvSpPr>
            <a:spLocks noGrp="1"/>
          </p:cNvSpPr>
          <p:nvPr>
            <p:ph type="dt" sz="half" idx="10"/>
          </p:nvPr>
        </p:nvSpPr>
        <p:spPr/>
        <p:txBody>
          <a:bodyPr/>
          <a:lstStyle/>
          <a:p>
            <a:fld id="{0419AD49-6E33-4A36-A28A-AD58728CD94D}" type="datetimeFigureOut">
              <a:rPr lang="es-CO" smtClean="0"/>
              <a:t>29/07/2017</a:t>
            </a:fld>
            <a:endParaRPr lang="es-CO"/>
          </a:p>
        </p:txBody>
      </p:sp>
      <p:sp>
        <p:nvSpPr>
          <p:cNvPr id="3" name="Marcador de pie de página 2">
            <a:extLst>
              <a:ext uri="{FF2B5EF4-FFF2-40B4-BE49-F238E27FC236}">
                <a16:creationId xmlns:a16="http://schemas.microsoft.com/office/drawing/2014/main" id="{BE25E85D-3D21-4EFB-8FE5-47D7EFC930B3}"/>
              </a:ext>
            </a:extLst>
          </p:cNvPr>
          <p:cNvSpPr>
            <a:spLocks noGrp="1"/>
          </p:cNvSpPr>
          <p:nvPr>
            <p:ph type="ftr" sz="quarter" idx="11"/>
          </p:nvPr>
        </p:nvSpPr>
        <p:spPr/>
        <p:txBody>
          <a:bodyPr/>
          <a:lstStyle/>
          <a:p>
            <a:endParaRPr lang="es-CO"/>
          </a:p>
        </p:txBody>
      </p:sp>
      <p:sp>
        <p:nvSpPr>
          <p:cNvPr id="4" name="Marcador de número de diapositiva 3">
            <a:extLst>
              <a:ext uri="{FF2B5EF4-FFF2-40B4-BE49-F238E27FC236}">
                <a16:creationId xmlns:a16="http://schemas.microsoft.com/office/drawing/2014/main" id="{78B50460-3B72-4A71-AEC8-3B46C7E0C894}"/>
              </a:ext>
            </a:extLst>
          </p:cNvPr>
          <p:cNvSpPr>
            <a:spLocks noGrp="1"/>
          </p:cNvSpPr>
          <p:nvPr>
            <p:ph type="sldNum" sz="quarter" idx="12"/>
          </p:nvPr>
        </p:nvSpPr>
        <p:spPr/>
        <p:txBody>
          <a:bodyPr/>
          <a:lstStyle/>
          <a:p>
            <a:fld id="{8C29A4BC-C2AA-4973-B8FD-6BAC014A2011}" type="slidenum">
              <a:rPr lang="es-CO" smtClean="0"/>
              <a:t>‹Nº›</a:t>
            </a:fld>
            <a:endParaRPr lang="es-CO"/>
          </a:p>
        </p:txBody>
      </p:sp>
    </p:spTree>
    <p:extLst>
      <p:ext uri="{BB962C8B-B14F-4D97-AF65-F5344CB8AC3E}">
        <p14:creationId xmlns:p14="http://schemas.microsoft.com/office/powerpoint/2010/main" val="22885991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C4D30F1-140E-4833-9974-2FDEE8BEAE40}"/>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0E32E5F6-7B2B-44E3-B9CD-D9B5CEB047B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texto 3">
            <a:extLst>
              <a:ext uri="{FF2B5EF4-FFF2-40B4-BE49-F238E27FC236}">
                <a16:creationId xmlns:a16="http://schemas.microsoft.com/office/drawing/2014/main" id="{C853AD99-EC2C-4392-97C9-974959210BF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a:extLst>
              <a:ext uri="{FF2B5EF4-FFF2-40B4-BE49-F238E27FC236}">
                <a16:creationId xmlns:a16="http://schemas.microsoft.com/office/drawing/2014/main" id="{79267323-D406-4977-8E99-899140A35B60}"/>
              </a:ext>
            </a:extLst>
          </p:cNvPr>
          <p:cNvSpPr>
            <a:spLocks noGrp="1"/>
          </p:cNvSpPr>
          <p:nvPr>
            <p:ph type="dt" sz="half" idx="10"/>
          </p:nvPr>
        </p:nvSpPr>
        <p:spPr/>
        <p:txBody>
          <a:bodyPr/>
          <a:lstStyle/>
          <a:p>
            <a:fld id="{0419AD49-6E33-4A36-A28A-AD58728CD94D}" type="datetimeFigureOut">
              <a:rPr lang="es-CO" smtClean="0"/>
              <a:t>29/07/2017</a:t>
            </a:fld>
            <a:endParaRPr lang="es-CO"/>
          </a:p>
        </p:txBody>
      </p:sp>
      <p:sp>
        <p:nvSpPr>
          <p:cNvPr id="6" name="Marcador de pie de página 5">
            <a:extLst>
              <a:ext uri="{FF2B5EF4-FFF2-40B4-BE49-F238E27FC236}">
                <a16:creationId xmlns:a16="http://schemas.microsoft.com/office/drawing/2014/main" id="{FB5D5AB8-D7F5-4F69-83DD-241D7F70B48D}"/>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E97CBF09-B613-4A94-936B-1C26478A83C6}"/>
              </a:ext>
            </a:extLst>
          </p:cNvPr>
          <p:cNvSpPr>
            <a:spLocks noGrp="1"/>
          </p:cNvSpPr>
          <p:nvPr>
            <p:ph type="sldNum" sz="quarter" idx="12"/>
          </p:nvPr>
        </p:nvSpPr>
        <p:spPr/>
        <p:txBody>
          <a:bodyPr/>
          <a:lstStyle/>
          <a:p>
            <a:fld id="{8C29A4BC-C2AA-4973-B8FD-6BAC014A2011}" type="slidenum">
              <a:rPr lang="es-CO" smtClean="0"/>
              <a:t>‹Nº›</a:t>
            </a:fld>
            <a:endParaRPr lang="es-CO"/>
          </a:p>
        </p:txBody>
      </p:sp>
    </p:spTree>
    <p:extLst>
      <p:ext uri="{BB962C8B-B14F-4D97-AF65-F5344CB8AC3E}">
        <p14:creationId xmlns:p14="http://schemas.microsoft.com/office/powerpoint/2010/main" val="18299598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C99E17F-7049-4692-ACCA-2810CBF02CB2}"/>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O"/>
          </a:p>
        </p:txBody>
      </p:sp>
      <p:sp>
        <p:nvSpPr>
          <p:cNvPr id="3" name="Marcador de posición de imagen 2">
            <a:extLst>
              <a:ext uri="{FF2B5EF4-FFF2-40B4-BE49-F238E27FC236}">
                <a16:creationId xmlns:a16="http://schemas.microsoft.com/office/drawing/2014/main" id="{F6643445-D2AA-482D-8331-650382D3320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Marcador de texto 3">
            <a:extLst>
              <a:ext uri="{FF2B5EF4-FFF2-40B4-BE49-F238E27FC236}">
                <a16:creationId xmlns:a16="http://schemas.microsoft.com/office/drawing/2014/main" id="{FA95B54C-E8A9-4278-826A-10EC2D6493E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a:extLst>
              <a:ext uri="{FF2B5EF4-FFF2-40B4-BE49-F238E27FC236}">
                <a16:creationId xmlns:a16="http://schemas.microsoft.com/office/drawing/2014/main" id="{F5597D1F-67B7-4B5B-A2CD-90FB5119F7BD}"/>
              </a:ext>
            </a:extLst>
          </p:cNvPr>
          <p:cNvSpPr>
            <a:spLocks noGrp="1"/>
          </p:cNvSpPr>
          <p:nvPr>
            <p:ph type="dt" sz="half" idx="10"/>
          </p:nvPr>
        </p:nvSpPr>
        <p:spPr/>
        <p:txBody>
          <a:bodyPr/>
          <a:lstStyle/>
          <a:p>
            <a:fld id="{0419AD49-6E33-4A36-A28A-AD58728CD94D}" type="datetimeFigureOut">
              <a:rPr lang="es-CO" smtClean="0"/>
              <a:t>29/07/2017</a:t>
            </a:fld>
            <a:endParaRPr lang="es-CO"/>
          </a:p>
        </p:txBody>
      </p:sp>
      <p:sp>
        <p:nvSpPr>
          <p:cNvPr id="6" name="Marcador de pie de página 5">
            <a:extLst>
              <a:ext uri="{FF2B5EF4-FFF2-40B4-BE49-F238E27FC236}">
                <a16:creationId xmlns:a16="http://schemas.microsoft.com/office/drawing/2014/main" id="{00EB9F78-B610-4C1B-8E6F-178964B36816}"/>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35E7284C-9AB7-4D60-BBBD-F4F0E1E85EA4}"/>
              </a:ext>
            </a:extLst>
          </p:cNvPr>
          <p:cNvSpPr>
            <a:spLocks noGrp="1"/>
          </p:cNvSpPr>
          <p:nvPr>
            <p:ph type="sldNum" sz="quarter" idx="12"/>
          </p:nvPr>
        </p:nvSpPr>
        <p:spPr/>
        <p:txBody>
          <a:bodyPr/>
          <a:lstStyle/>
          <a:p>
            <a:fld id="{8C29A4BC-C2AA-4973-B8FD-6BAC014A2011}" type="slidenum">
              <a:rPr lang="es-CO" smtClean="0"/>
              <a:t>‹Nº›</a:t>
            </a:fld>
            <a:endParaRPr lang="es-CO"/>
          </a:p>
        </p:txBody>
      </p:sp>
    </p:spTree>
    <p:extLst>
      <p:ext uri="{BB962C8B-B14F-4D97-AF65-F5344CB8AC3E}">
        <p14:creationId xmlns:p14="http://schemas.microsoft.com/office/powerpoint/2010/main" val="41255453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8475DAEB-745A-4256-87EC-5608254965F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0A82A7DC-2CDD-4F58-807F-DD934CD0B2C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7298F6AF-CA03-494D-B126-C1076441099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19AD49-6E33-4A36-A28A-AD58728CD94D}" type="datetimeFigureOut">
              <a:rPr lang="es-CO" smtClean="0"/>
              <a:t>29/07/2017</a:t>
            </a:fld>
            <a:endParaRPr lang="es-CO"/>
          </a:p>
        </p:txBody>
      </p:sp>
      <p:sp>
        <p:nvSpPr>
          <p:cNvPr id="5" name="Marcador de pie de página 4">
            <a:extLst>
              <a:ext uri="{FF2B5EF4-FFF2-40B4-BE49-F238E27FC236}">
                <a16:creationId xmlns:a16="http://schemas.microsoft.com/office/drawing/2014/main" id="{BFB5CF93-988B-4046-A789-101F862D86F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Marcador de número de diapositiva 5">
            <a:extLst>
              <a:ext uri="{FF2B5EF4-FFF2-40B4-BE49-F238E27FC236}">
                <a16:creationId xmlns:a16="http://schemas.microsoft.com/office/drawing/2014/main" id="{EDCF00F6-D785-485E-B82E-D66430EF799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29A4BC-C2AA-4973-B8FD-6BAC014A2011}" type="slidenum">
              <a:rPr lang="es-CO" smtClean="0"/>
              <a:t>‹Nº›</a:t>
            </a:fld>
            <a:endParaRPr lang="es-CO"/>
          </a:p>
        </p:txBody>
      </p:sp>
    </p:spTree>
    <p:extLst>
      <p:ext uri="{BB962C8B-B14F-4D97-AF65-F5344CB8AC3E}">
        <p14:creationId xmlns:p14="http://schemas.microsoft.com/office/powerpoint/2010/main" val="23512465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B3A1C324-C6B6-499C-8FE3-25DDF765EBC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60974" y="5940524"/>
            <a:ext cx="4731026" cy="917476"/>
          </a:xfrm>
          <a:prstGeom prst="rect">
            <a:avLst/>
          </a:prstGeom>
        </p:spPr>
      </p:pic>
      <p:sp>
        <p:nvSpPr>
          <p:cNvPr id="20" name="Título 1">
            <a:extLst>
              <a:ext uri="{FF2B5EF4-FFF2-40B4-BE49-F238E27FC236}">
                <a16:creationId xmlns:a16="http://schemas.microsoft.com/office/drawing/2014/main" id="{DD03BC77-1CE0-4B58-81D8-9CF75F4DB6C7}"/>
              </a:ext>
            </a:extLst>
          </p:cNvPr>
          <p:cNvSpPr txBox="1">
            <a:spLocks/>
          </p:cNvSpPr>
          <p:nvPr/>
        </p:nvSpPr>
        <p:spPr>
          <a:xfrm>
            <a:off x="624445" y="2610608"/>
            <a:ext cx="10939244" cy="103169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5400" dirty="0">
                <a:solidFill>
                  <a:srgbClr val="00B0F0"/>
                </a:solidFill>
              </a:rPr>
              <a:t>¿Qué es DNS?</a:t>
            </a:r>
          </a:p>
        </p:txBody>
      </p:sp>
    </p:spTree>
    <p:extLst>
      <p:ext uri="{BB962C8B-B14F-4D97-AF65-F5344CB8AC3E}">
        <p14:creationId xmlns:p14="http://schemas.microsoft.com/office/powerpoint/2010/main" val="12380257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B3A1C324-C6B6-499C-8FE3-25DDF765EBC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60974" y="5940524"/>
            <a:ext cx="4731026" cy="917476"/>
          </a:xfrm>
          <a:prstGeom prst="rect">
            <a:avLst/>
          </a:prstGeom>
        </p:spPr>
      </p:pic>
      <p:sp>
        <p:nvSpPr>
          <p:cNvPr id="4" name="Rectángulo 3">
            <a:extLst>
              <a:ext uri="{FF2B5EF4-FFF2-40B4-BE49-F238E27FC236}">
                <a16:creationId xmlns:a16="http://schemas.microsoft.com/office/drawing/2014/main" id="{F7E89A58-FE06-4D92-A9F2-0F7D633B4A76}"/>
              </a:ext>
            </a:extLst>
          </p:cNvPr>
          <p:cNvSpPr/>
          <p:nvPr/>
        </p:nvSpPr>
        <p:spPr>
          <a:xfrm>
            <a:off x="466044" y="417245"/>
            <a:ext cx="4200765" cy="400110"/>
          </a:xfrm>
          <a:prstGeom prst="rect">
            <a:avLst/>
          </a:prstGeom>
        </p:spPr>
        <p:txBody>
          <a:bodyPr wrap="none">
            <a:spAutoFit/>
          </a:bodyPr>
          <a:lstStyle/>
          <a:p>
            <a:r>
              <a:rPr lang="es-MX" sz="2000" b="0" i="0" dirty="0">
                <a:solidFill>
                  <a:srgbClr val="00B050"/>
                </a:solidFill>
                <a:effectLst/>
                <a:latin typeface="Istok Web"/>
              </a:rPr>
              <a:t>Sistema de nombres de dominio (DNS)</a:t>
            </a:r>
          </a:p>
        </p:txBody>
      </p:sp>
      <p:sp>
        <p:nvSpPr>
          <p:cNvPr id="2" name="Rectángulo 1">
            <a:extLst>
              <a:ext uri="{FF2B5EF4-FFF2-40B4-BE49-F238E27FC236}">
                <a16:creationId xmlns:a16="http://schemas.microsoft.com/office/drawing/2014/main" id="{EDEEFBA5-653F-4F9E-812C-975B215AEFCF}"/>
              </a:ext>
            </a:extLst>
          </p:cNvPr>
          <p:cNvSpPr/>
          <p:nvPr/>
        </p:nvSpPr>
        <p:spPr>
          <a:xfrm>
            <a:off x="127221" y="1297954"/>
            <a:ext cx="11958762" cy="4247317"/>
          </a:xfrm>
          <a:prstGeom prst="rect">
            <a:avLst/>
          </a:prstGeom>
        </p:spPr>
        <p:txBody>
          <a:bodyPr wrap="square">
            <a:spAutoFit/>
          </a:bodyPr>
          <a:lstStyle/>
          <a:p>
            <a:pPr algn="just"/>
            <a:r>
              <a:rPr lang="es-MX" dirty="0">
                <a:solidFill>
                  <a:schemeClr val="accent5">
                    <a:lumMod val="75000"/>
                  </a:schemeClr>
                </a:solidFill>
                <a:latin typeface="Istok Web"/>
              </a:rPr>
              <a:t>El sistema de nombres de dominio (DNS, por sus siglas en inglés, </a:t>
            </a:r>
            <a:r>
              <a:rPr lang="es-MX" dirty="0" err="1">
                <a:solidFill>
                  <a:schemeClr val="accent5">
                    <a:lumMod val="75000"/>
                  </a:schemeClr>
                </a:solidFill>
                <a:latin typeface="Istok Web"/>
              </a:rPr>
              <a:t>Domain</a:t>
            </a:r>
            <a:r>
              <a:rPr lang="es-MX" dirty="0">
                <a:solidFill>
                  <a:schemeClr val="accent5">
                    <a:lumMod val="75000"/>
                  </a:schemeClr>
                </a:solidFill>
                <a:latin typeface="Istok Web"/>
              </a:rPr>
              <a:t> </a:t>
            </a:r>
            <a:r>
              <a:rPr lang="es-MX" dirty="0" err="1">
                <a:solidFill>
                  <a:schemeClr val="accent5">
                    <a:lumMod val="75000"/>
                  </a:schemeClr>
                </a:solidFill>
                <a:latin typeface="Istok Web"/>
              </a:rPr>
              <a:t>Name</a:t>
            </a:r>
            <a:r>
              <a:rPr lang="es-MX" dirty="0">
                <a:solidFill>
                  <a:schemeClr val="accent5">
                    <a:lumMod val="75000"/>
                  </a:schemeClr>
                </a:solidFill>
                <a:latin typeface="Istok Web"/>
              </a:rPr>
              <a:t> </a:t>
            </a:r>
            <a:r>
              <a:rPr lang="es-MX" dirty="0" err="1">
                <a:solidFill>
                  <a:schemeClr val="accent5">
                    <a:lumMod val="75000"/>
                  </a:schemeClr>
                </a:solidFill>
                <a:latin typeface="Istok Web"/>
              </a:rPr>
              <a:t>System</a:t>
            </a:r>
            <a:r>
              <a:rPr lang="es-MX" dirty="0">
                <a:solidFill>
                  <a:schemeClr val="accent5">
                    <a:lumMod val="75000"/>
                  </a:schemeClr>
                </a:solidFill>
                <a:latin typeface="Istok Web"/>
              </a:rPr>
              <a:t>) es un sistema de nomenclatura jerárquico descentralizado para dispositivos conectados a redes IP como Internet o una red privada. Este sistema asocia información variada con nombre de dominio asignado a cada uno de los participantes. Su función más importante es "traducir" nombres inteligibles para las personas en identificadores binarios asociados con los equipos conectados a la red, esto con el propósito de poder localizar y direccionar estos equipos mundialmente.</a:t>
            </a:r>
          </a:p>
          <a:p>
            <a:pPr algn="just"/>
            <a:endParaRPr lang="es-MX" dirty="0">
              <a:solidFill>
                <a:schemeClr val="accent5">
                  <a:lumMod val="75000"/>
                </a:schemeClr>
              </a:solidFill>
              <a:latin typeface="Istok Web"/>
            </a:endParaRPr>
          </a:p>
          <a:p>
            <a:pPr algn="just"/>
            <a:r>
              <a:rPr lang="es-MX" dirty="0">
                <a:solidFill>
                  <a:schemeClr val="accent5">
                    <a:lumMod val="75000"/>
                  </a:schemeClr>
                </a:solidFill>
                <a:latin typeface="Istok Web"/>
              </a:rPr>
              <a:t>El servidor DNS utiliza una base de datos distribuida y jerárquica que almacena información asociada a nombres de dominio en redes como Internet. Aunque como base de datos el DNS es capaz de asociar diferentes tipos de información a cada nombre, los usos más comunes son la asignación de nombres de dominio a direcciones IP y la localización de los servidores de correo electrónico de cada dominio.</a:t>
            </a:r>
          </a:p>
          <a:p>
            <a:pPr algn="just"/>
            <a:endParaRPr lang="es-MX" dirty="0">
              <a:solidFill>
                <a:schemeClr val="accent5">
                  <a:lumMod val="75000"/>
                </a:schemeClr>
              </a:solidFill>
              <a:latin typeface="Istok Web"/>
            </a:endParaRPr>
          </a:p>
          <a:p>
            <a:pPr algn="just"/>
            <a:r>
              <a:rPr lang="es-MX" dirty="0">
                <a:solidFill>
                  <a:schemeClr val="accent5">
                    <a:lumMod val="75000"/>
                  </a:schemeClr>
                </a:solidFill>
                <a:latin typeface="Istok Web"/>
              </a:rPr>
              <a:t>La asignación de nombres a direcciones IP es ciertamente la función más conocida de los protocolos DNS. Por ejemplo, si la dirección IP del sitio Google es 216.58.210.163, la mayoría de la gente llega a este equipo especificando www.google.com y no la dirección IP. Además de ser más fácil de recordar, el nombre es más fiable. La dirección numérica podría cambiar por muchas razones, sin que tenga que cambiar el nombre tan solo la IP del sitio web.</a:t>
            </a:r>
            <a:endParaRPr lang="es-CO" dirty="0">
              <a:solidFill>
                <a:schemeClr val="accent5">
                  <a:lumMod val="75000"/>
                </a:schemeClr>
              </a:solidFill>
              <a:latin typeface="Istok Web"/>
            </a:endParaRPr>
          </a:p>
        </p:txBody>
      </p:sp>
      <p:sp>
        <p:nvSpPr>
          <p:cNvPr id="5" name="Rectángulo 4">
            <a:extLst>
              <a:ext uri="{FF2B5EF4-FFF2-40B4-BE49-F238E27FC236}">
                <a16:creationId xmlns:a16="http://schemas.microsoft.com/office/drawing/2014/main" id="{06E01C5B-67C0-405D-B9B7-E5D2BD944081}"/>
              </a:ext>
            </a:extLst>
          </p:cNvPr>
          <p:cNvSpPr/>
          <p:nvPr/>
        </p:nvSpPr>
        <p:spPr>
          <a:xfrm>
            <a:off x="127221" y="6564595"/>
            <a:ext cx="6478430" cy="200055"/>
          </a:xfrm>
          <a:prstGeom prst="rect">
            <a:avLst/>
          </a:prstGeom>
        </p:spPr>
        <p:txBody>
          <a:bodyPr wrap="square">
            <a:spAutoFit/>
          </a:bodyPr>
          <a:lstStyle/>
          <a:p>
            <a:r>
              <a:rPr lang="es-CO" sz="700" dirty="0"/>
              <a:t>https://es.wikipedia.org/wiki/Sistema_de_nombres_de_dominio</a:t>
            </a:r>
          </a:p>
        </p:txBody>
      </p:sp>
    </p:spTree>
    <p:extLst>
      <p:ext uri="{BB962C8B-B14F-4D97-AF65-F5344CB8AC3E}">
        <p14:creationId xmlns:p14="http://schemas.microsoft.com/office/powerpoint/2010/main" val="18768684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B3A1C324-C6B6-499C-8FE3-25DDF765EBC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60974" y="5940524"/>
            <a:ext cx="4731026" cy="917476"/>
          </a:xfrm>
          <a:prstGeom prst="rect">
            <a:avLst/>
          </a:prstGeom>
        </p:spPr>
      </p:pic>
      <p:pic>
        <p:nvPicPr>
          <p:cNvPr id="6" name="Imagen 5">
            <a:extLst>
              <a:ext uri="{FF2B5EF4-FFF2-40B4-BE49-F238E27FC236}">
                <a16:creationId xmlns:a16="http://schemas.microsoft.com/office/drawing/2014/main" id="{4993FAF9-1C80-4F64-A418-B3FCE1CFFB13}"/>
              </a:ext>
            </a:extLst>
          </p:cNvPr>
          <p:cNvPicPr>
            <a:picLocks noChangeAspect="1"/>
          </p:cNvPicPr>
          <p:nvPr/>
        </p:nvPicPr>
        <p:blipFill rotWithShape="1">
          <a:blip r:embed="rId3">
            <a:extLst>
              <a:ext uri="{28A0092B-C50C-407E-A947-70E740481C1C}">
                <a14:useLocalDpi xmlns:a14="http://schemas.microsoft.com/office/drawing/2010/main" val="0"/>
              </a:ext>
            </a:extLst>
          </a:blip>
          <a:srcRect t="4327" b="5848"/>
          <a:stretch/>
        </p:blipFill>
        <p:spPr>
          <a:xfrm>
            <a:off x="91059" y="0"/>
            <a:ext cx="8881672" cy="6160168"/>
          </a:xfrm>
          <a:prstGeom prst="rect">
            <a:avLst/>
          </a:prstGeom>
        </p:spPr>
      </p:pic>
    </p:spTree>
    <p:extLst>
      <p:ext uri="{BB962C8B-B14F-4D97-AF65-F5344CB8AC3E}">
        <p14:creationId xmlns:p14="http://schemas.microsoft.com/office/powerpoint/2010/main" val="2461176225"/>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TotalTime>
  <Words>286</Words>
  <Application>Microsoft Office PowerPoint</Application>
  <PresentationFormat>Panorámica</PresentationFormat>
  <Paragraphs>8</Paragraphs>
  <Slides>3</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3</vt:i4>
      </vt:variant>
    </vt:vector>
  </HeadingPairs>
  <TitlesOfParts>
    <vt:vector size="8" baseType="lpstr">
      <vt:lpstr>Arial</vt:lpstr>
      <vt:lpstr>Calibri</vt:lpstr>
      <vt:lpstr>Calibri Light</vt:lpstr>
      <vt:lpstr>Istok Web</vt:lpstr>
      <vt:lpstr>Tema de Office</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Jair Gómez Arias</dc:creator>
  <cp:lastModifiedBy>Jair Gómez Arias</cp:lastModifiedBy>
  <cp:revision>5</cp:revision>
  <dcterms:created xsi:type="dcterms:W3CDTF">2017-07-26T17:26:02Z</dcterms:created>
  <dcterms:modified xsi:type="dcterms:W3CDTF">2017-07-29T18:44:52Z</dcterms:modified>
</cp:coreProperties>
</file>