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fntdata" ContentType="application/x-fontdata"/>
  <Default Extension="png" ContentType="image/png"/>
  <Default Extension="rels" ContentType="application/vnd.openxmlformats-package.relationship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2" r:id="rId4"/>
  </p:sldMasterIdLst>
  <p:notesMasterIdLst>
    <p:notesMasterId r:id="rId5"/>
  </p:notesMasterIdLst>
  <p:sldIdLst>
    <p:sldId id="256" r:id="rId6"/>
  </p:sldIdLst>
  <p:sldSz cx="9144000" cy="5143500"/>
  <p:notesSz cx="6858000" cy="9144000"/>
  <p:embeddedFontLst>
    <p:embeddedFont>
      <p:font typeface="Roboto Mono Medium"/>
      <p:regular r:id="rId7"/>
      <p:bold r:id="rId8"/>
      <p:italic r:id="rId9"/>
      <p:boldItalic r:id="rId10"/>
    </p:embeddedFont>
    <p:embeddedFont>
      <p:font typeface="Roboto Mono SemiBold"/>
      <p:regular r:id="rId11"/>
      <p:bold r:id="rId12"/>
      <p:italic r:id="rId13"/>
      <p:boldItalic r:id="rId14"/>
    </p:embeddedFont>
    <p:embeddedFont>
      <p:font typeface="Roboto Mono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/ppt/fonts/RobotoMonoSemiBold-regular.fntdata" Id="rId11" /><Relationship Type="http://schemas.openxmlformats.org/officeDocument/2006/relationships/font" Target="/ppt/fonts/RobotoMonoMedium-boldItalic.fntdata" Id="rId10" /><Relationship Type="http://schemas.openxmlformats.org/officeDocument/2006/relationships/font" Target="/ppt/fonts/RobotoMonoSemiBold-italic.fntdata" Id="rId13" /><Relationship Type="http://schemas.openxmlformats.org/officeDocument/2006/relationships/font" Target="/ppt/fonts/RobotoMonoSemiBold-bold.fntdata" Id="rId12" /><Relationship Type="http://schemas.openxmlformats.org/officeDocument/2006/relationships/theme" Target="/ppt/theme/theme1.xml" Id="rId1" /><Relationship Type="http://schemas.openxmlformats.org/officeDocument/2006/relationships/viewProps" Target="/ppt/viewProps.xml" Id="rId2" /><Relationship Type="http://schemas.openxmlformats.org/officeDocument/2006/relationships/presProps" Target="/ppt/presProps.xml" Id="rId3" /><Relationship Type="http://schemas.openxmlformats.org/officeDocument/2006/relationships/slideMaster" Target="/ppt/slideMasters/slideMaster1.xml" Id="rId4" /><Relationship Type="http://schemas.openxmlformats.org/officeDocument/2006/relationships/font" Target="/ppt/fonts/RobotoMonoMedium-italic.fntdata" Id="rId9" /><Relationship Type="http://schemas.openxmlformats.org/officeDocument/2006/relationships/font" Target="/ppt/fonts/RobotoMono-regular.fntdata" Id="rId15" /><Relationship Type="http://schemas.openxmlformats.org/officeDocument/2006/relationships/font" Target="/ppt/fonts/RobotoMonoSemiBold-boldItalic.fntdata" Id="rId14" /><Relationship Type="http://schemas.openxmlformats.org/officeDocument/2006/relationships/font" Target="/ppt/fonts/RobotoMono-italic.fntdata" Id="rId17" /><Relationship Type="http://schemas.openxmlformats.org/officeDocument/2006/relationships/font" Target="/ppt/fonts/RobotoMono-bold.fntdata" Id="rId16" /><Relationship Type="http://schemas.openxmlformats.org/officeDocument/2006/relationships/notesMaster" Target="/ppt/notesMasters/notesMaster1.xml" Id="rId5" /><Relationship Type="http://schemas.openxmlformats.org/officeDocument/2006/relationships/slide" Target="/ppt/slides/slide1.xml" Id="rId6" /><Relationship Type="http://schemas.openxmlformats.org/officeDocument/2006/relationships/font" Target="/ppt/fonts/RobotoMono-boldItalic.fntdata" Id="rId18" /><Relationship Type="http://schemas.openxmlformats.org/officeDocument/2006/relationships/font" Target="/ppt/fonts/RobotoMonoMedium-regular.fntdata" Id="rId7" /><Relationship Type="http://schemas.openxmlformats.org/officeDocument/2006/relationships/font" Target="/ppt/fonts/RobotoMonoMedium-bold.fntdata" Id="rId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/ppt/theme/theme2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Google Shape;2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Roboto Mono Medium"/>
              <a:buNone/>
              <a:defRPr sz="3600"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oboto Mono Medium"/>
              <a:buNone/>
              <a:defRPr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1">
  <p:cSld name="CUSTOM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4" name="Google Shape;24;p5"/>
          <p:cNvSpPr txBox="1"/>
          <p:nvPr/>
        </p:nvSpPr>
        <p:spPr>
          <a:xfrm>
            <a:off x="539525" y="1654550"/>
            <a:ext cx="80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Lalalalalalalala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image" Target="/ppt/media/image1.png" Id="rId1" /><Relationship Type="http://schemas.openxmlformats.org/officeDocument/2006/relationships/image" Target="/ppt/media/image3.png" Id="rId2" /><Relationship Type="http://schemas.openxmlformats.org/officeDocument/2006/relationships/slideLayout" Target="/ppt/slideLayouts/slideLayout1.xml" Id="rId3" /><Relationship Type="http://schemas.openxmlformats.org/officeDocument/2006/relationships/slideLayout" Target="/ppt/slideLayouts/slideLayout2.xml" Id="rId4" /><Relationship Type="http://schemas.openxmlformats.org/officeDocument/2006/relationships/slideLayout" Target="/ppt/slideLayouts/slideLayout3.xml" Id="rId5" /><Relationship Type="http://schemas.openxmlformats.org/officeDocument/2006/relationships/slideLayout" Target="/ppt/slideLayouts/slideLayout4.xml" Id="rId6" /><Relationship Type="http://schemas.openxmlformats.org/officeDocument/2006/relationships/theme" Target="/ppt/theme/theme1.xml" Id="rId7" 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 Mono Medium"/>
              <a:buNone/>
              <a:defRPr sz="2800">
                <a:solidFill>
                  <a:schemeClr val="dk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Mono"/>
              <a:buChar char="●"/>
              <a:defRPr sz="1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33125" y="4032625"/>
            <a:ext cx="1110876" cy="111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084300"/>
            <a:ext cx="1007524" cy="10075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notesSlide" Target="/ppt/notesSlides/notesSlide1.xml" Id="rId2" /><Relationship Type="http://schemas.openxmlformats.org/officeDocument/2006/relationships/image" Target="/ppt/media/image1.png" Id="rId3" /></Relationships>
</file>

<file path=ppt/slides/slide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3915000" y="1003625"/>
            <a:ext cx="48291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4680"/>
              <a:t>How to Bypass Detections</a:t>
            </a:r>
            <a:endParaRPr sz="4680"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5150" y="458550"/>
            <a:ext cx="4226401" cy="42264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/>
          <p:nvPr>
            <p:ph type="ctrTitle"/>
          </p:nvPr>
        </p:nvSpPr>
        <p:spPr>
          <a:xfrm>
            <a:off x="3598350" y="19129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780">
              <a:solidFill>
                <a:srgbClr val="72110C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70">
                <a:solidFill>
                  <a:srgbClr val="72110C"/>
                </a:solidFill>
              </a:rPr>
              <a:t>HackTricks Training</a:t>
            </a:r>
            <a:endParaRPr sz="2670">
              <a:solidFill>
                <a:srgbClr val="72110C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3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