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82cb197a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82cb197a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2cb197a5b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2cb197a5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2cb197a5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2cb197a5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2cb197a5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2cb197a5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2cb197a5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2cb197a5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82cb197a5b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82cb197a5b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82cb197a5b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82cb197a5b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82cb197a5b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82cb197a5b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77350" y="2065750"/>
            <a:ext cx="7989300" cy="17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Bloom filters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70950"/>
            <a:ext cx="8520600" cy="114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should I learn yet another thing?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6198100" y="777075"/>
            <a:ext cx="93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92325" y="670450"/>
            <a:ext cx="2159355" cy="17609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190175" y="112100"/>
            <a:ext cx="8520600" cy="114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husseinnasser.com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this username exist?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14"/>
          <p:cNvCxnSpPr>
            <a:stCxn id="65" idx="3"/>
            <a:endCxn id="64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67" name="Google Shape;6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" name="Google Shape;68;p14"/>
          <p:cNvCxnSpPr>
            <a:stCxn id="64" idx="3"/>
            <a:endCxn id="67" idx="1"/>
          </p:cNvCxnSpPr>
          <p:nvPr/>
        </p:nvCxnSpPr>
        <p:spPr>
          <a:xfrm>
            <a:off x="5166987" y="2477537"/>
            <a:ext cx="18372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" name="Google Shape;69;p14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GET</a:t>
            </a:r>
            <a:r>
              <a:rPr lang="en" sz="1800"/>
              <a:t> /username?q=paul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0" name="Google Shape;70;p14"/>
          <p:cNvSpPr txBox="1"/>
          <p:nvPr/>
        </p:nvSpPr>
        <p:spPr>
          <a:xfrm>
            <a:off x="518200" y="3581075"/>
            <a:ext cx="1260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Slow..</a:t>
            </a:r>
            <a:endParaRPr b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this username exist? - Cache?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Google Shape;78;p15"/>
          <p:cNvCxnSpPr>
            <a:stCxn id="77" idx="3"/>
            <a:endCxn id="76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79" name="Google Shape;7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0" name="Google Shape;80;p15"/>
          <p:cNvCxnSpPr>
            <a:stCxn id="76" idx="3"/>
            <a:endCxn id="79" idx="1"/>
          </p:cNvCxnSpPr>
          <p:nvPr/>
        </p:nvCxnSpPr>
        <p:spPr>
          <a:xfrm>
            <a:off x="5166987" y="2477537"/>
            <a:ext cx="18372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1" name="Google Shape;81;p15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GET</a:t>
            </a:r>
            <a:r>
              <a:rPr lang="en" sz="1800"/>
              <a:t> /username?q=paul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2" name="Google Shape;82;p15"/>
          <p:cNvSpPr txBox="1"/>
          <p:nvPr/>
        </p:nvSpPr>
        <p:spPr>
          <a:xfrm>
            <a:off x="518200" y="3581075"/>
            <a:ext cx="1554900" cy="7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Inefficient, memory</a:t>
            </a:r>
            <a:r>
              <a:rPr b="1" lang="en" sz="1800">
                <a:solidFill>
                  <a:srgbClr val="FF0000"/>
                </a:solidFill>
              </a:rPr>
              <a:t>..</a:t>
            </a:r>
            <a:endParaRPr b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75346" y="3269429"/>
            <a:ext cx="1554899" cy="140119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4" name="Google Shape;84;p15"/>
          <p:cNvCxnSpPr/>
          <p:nvPr/>
        </p:nvCxnSpPr>
        <p:spPr>
          <a:xfrm>
            <a:off x="5042650" y="2891125"/>
            <a:ext cx="840300" cy="582600"/>
          </a:xfrm>
          <a:prstGeom prst="straightConnector1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this username exist? Bloom filter</a:t>
            </a: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16"/>
          <p:cNvCxnSpPr>
            <a:stCxn id="91" idx="3"/>
            <a:endCxn id="90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93" name="Google Shape;9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GET</a:t>
            </a:r>
            <a:r>
              <a:rPr lang="en" sz="1800"/>
              <a:t> /username?q=paul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5" name="Google Shape;95;p16"/>
          <p:cNvSpPr txBox="1"/>
          <p:nvPr/>
        </p:nvSpPr>
        <p:spPr>
          <a:xfrm>
            <a:off x="3653400" y="3316950"/>
            <a:ext cx="22296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Hash(paul) % 64  = 3</a:t>
            </a: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29359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32922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36774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40626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44190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48042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51894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57816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61668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05" name="Google Shape;105;p16"/>
          <p:cNvSpPr txBox="1"/>
          <p:nvPr/>
        </p:nvSpPr>
        <p:spPr>
          <a:xfrm>
            <a:off x="5512107" y="3781900"/>
            <a:ext cx="594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...</a:t>
            </a: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2885399" y="4158425"/>
            <a:ext cx="3939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0      1     2      3     4       5      6        62    63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this username exist? Bloom filter</a:t>
            </a:r>
            <a:endParaRPr/>
          </a:p>
        </p:txBody>
      </p:sp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p17"/>
          <p:cNvCxnSpPr>
            <a:stCxn id="113" idx="3"/>
            <a:endCxn id="112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15" name="Google Shape;11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6" name="Google Shape;116;p17"/>
          <p:cNvCxnSpPr>
            <a:stCxn id="112" idx="3"/>
            <a:endCxn id="115" idx="1"/>
          </p:cNvCxnSpPr>
          <p:nvPr/>
        </p:nvCxnSpPr>
        <p:spPr>
          <a:xfrm>
            <a:off x="5166987" y="2477537"/>
            <a:ext cx="18372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7" name="Google Shape;117;p17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GET</a:t>
            </a:r>
            <a:r>
              <a:rPr lang="en" sz="1800"/>
              <a:t> /username?q=jack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8" name="Google Shape;118;p17"/>
          <p:cNvSpPr txBox="1"/>
          <p:nvPr/>
        </p:nvSpPr>
        <p:spPr>
          <a:xfrm>
            <a:off x="3653400" y="3316950"/>
            <a:ext cx="22296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Hash(jack) % 64  = 63</a:t>
            </a:r>
            <a:endParaRPr/>
          </a:p>
        </p:txBody>
      </p:sp>
      <p:sp>
        <p:nvSpPr>
          <p:cNvPr id="119" name="Google Shape;119;p17"/>
          <p:cNvSpPr/>
          <p:nvPr/>
        </p:nvSpPr>
        <p:spPr>
          <a:xfrm>
            <a:off x="29359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7"/>
          <p:cNvSpPr/>
          <p:nvPr/>
        </p:nvSpPr>
        <p:spPr>
          <a:xfrm>
            <a:off x="32922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36774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40626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44190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7"/>
          <p:cNvSpPr/>
          <p:nvPr/>
        </p:nvSpPr>
        <p:spPr>
          <a:xfrm>
            <a:off x="48042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7"/>
          <p:cNvSpPr/>
          <p:nvPr/>
        </p:nvSpPr>
        <p:spPr>
          <a:xfrm>
            <a:off x="51894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7"/>
          <p:cNvSpPr/>
          <p:nvPr/>
        </p:nvSpPr>
        <p:spPr>
          <a:xfrm>
            <a:off x="57816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7"/>
          <p:cNvSpPr/>
          <p:nvPr/>
        </p:nvSpPr>
        <p:spPr>
          <a:xfrm>
            <a:off x="61668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28" name="Google Shape;128;p17"/>
          <p:cNvSpPr txBox="1"/>
          <p:nvPr/>
        </p:nvSpPr>
        <p:spPr>
          <a:xfrm>
            <a:off x="5512107" y="3781900"/>
            <a:ext cx="594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...</a:t>
            </a:r>
            <a:endParaRPr/>
          </a:p>
        </p:txBody>
      </p:sp>
      <p:sp>
        <p:nvSpPr>
          <p:cNvPr id="129" name="Google Shape;129;p17"/>
          <p:cNvSpPr txBox="1"/>
          <p:nvPr/>
        </p:nvSpPr>
        <p:spPr>
          <a:xfrm>
            <a:off x="2885399" y="4158425"/>
            <a:ext cx="3939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0      1     2      3     4       5      6        62    63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user bloom filter</a:t>
            </a:r>
            <a:endParaRPr/>
          </a:p>
        </p:txBody>
      </p:sp>
      <p:pic>
        <p:nvPicPr>
          <p:cNvPr id="135" name="Google Shape;13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7" name="Google Shape;137;p18"/>
          <p:cNvCxnSpPr>
            <a:stCxn id="136" idx="3"/>
            <a:endCxn id="135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38" name="Google Shape;13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9" name="Google Shape;139;p18"/>
          <p:cNvCxnSpPr>
            <a:stCxn id="135" idx="3"/>
            <a:endCxn id="138" idx="1"/>
          </p:cNvCxnSpPr>
          <p:nvPr/>
        </p:nvCxnSpPr>
        <p:spPr>
          <a:xfrm>
            <a:off x="5166987" y="2477537"/>
            <a:ext cx="18372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0" name="Google Shape;140;p18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POST</a:t>
            </a:r>
            <a:r>
              <a:rPr lang="en" sz="1800"/>
              <a:t> /username?q=jack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1" name="Google Shape;141;p18"/>
          <p:cNvSpPr txBox="1"/>
          <p:nvPr/>
        </p:nvSpPr>
        <p:spPr>
          <a:xfrm>
            <a:off x="3653400" y="3316950"/>
            <a:ext cx="22296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Hash(jack) % 64  = 63</a:t>
            </a:r>
            <a:endParaRPr/>
          </a:p>
        </p:txBody>
      </p:sp>
      <p:sp>
        <p:nvSpPr>
          <p:cNvPr id="142" name="Google Shape;142;p18"/>
          <p:cNvSpPr/>
          <p:nvPr/>
        </p:nvSpPr>
        <p:spPr>
          <a:xfrm>
            <a:off x="29359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8"/>
          <p:cNvSpPr/>
          <p:nvPr/>
        </p:nvSpPr>
        <p:spPr>
          <a:xfrm>
            <a:off x="32922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8"/>
          <p:cNvSpPr/>
          <p:nvPr/>
        </p:nvSpPr>
        <p:spPr>
          <a:xfrm>
            <a:off x="36774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8"/>
          <p:cNvSpPr/>
          <p:nvPr/>
        </p:nvSpPr>
        <p:spPr>
          <a:xfrm>
            <a:off x="40626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8"/>
          <p:cNvSpPr/>
          <p:nvPr/>
        </p:nvSpPr>
        <p:spPr>
          <a:xfrm>
            <a:off x="44190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8"/>
          <p:cNvSpPr/>
          <p:nvPr/>
        </p:nvSpPr>
        <p:spPr>
          <a:xfrm>
            <a:off x="48042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8"/>
          <p:cNvSpPr/>
          <p:nvPr/>
        </p:nvSpPr>
        <p:spPr>
          <a:xfrm>
            <a:off x="51894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8"/>
          <p:cNvSpPr/>
          <p:nvPr/>
        </p:nvSpPr>
        <p:spPr>
          <a:xfrm>
            <a:off x="57816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8"/>
          <p:cNvSpPr/>
          <p:nvPr/>
        </p:nvSpPr>
        <p:spPr>
          <a:xfrm>
            <a:off x="61668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8"/>
          <p:cNvSpPr txBox="1"/>
          <p:nvPr/>
        </p:nvSpPr>
        <p:spPr>
          <a:xfrm>
            <a:off x="5512107" y="3781900"/>
            <a:ext cx="594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...</a:t>
            </a:r>
            <a:endParaRPr/>
          </a:p>
        </p:txBody>
      </p:sp>
      <p:sp>
        <p:nvSpPr>
          <p:cNvPr id="152" name="Google Shape;152;p18"/>
          <p:cNvSpPr txBox="1"/>
          <p:nvPr/>
        </p:nvSpPr>
        <p:spPr>
          <a:xfrm>
            <a:off x="2885399" y="4158425"/>
            <a:ext cx="3939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0      1     2      3     4       5      6        62    63</a:t>
            </a:r>
            <a:endParaRPr/>
          </a:p>
        </p:txBody>
      </p:sp>
      <p:sp>
        <p:nvSpPr>
          <p:cNvPr id="153" name="Google Shape;153;p18"/>
          <p:cNvSpPr txBox="1"/>
          <p:nvPr/>
        </p:nvSpPr>
        <p:spPr>
          <a:xfrm>
            <a:off x="6202250" y="3742750"/>
            <a:ext cx="314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user bloom filter</a:t>
            </a:r>
            <a:endParaRPr/>
          </a:p>
        </p:txBody>
      </p:sp>
      <p:pic>
        <p:nvPicPr>
          <p:cNvPr id="159" name="Google Shape;15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1" name="Google Shape;161;p19"/>
          <p:cNvCxnSpPr>
            <a:stCxn id="160" idx="3"/>
            <a:endCxn id="159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62" name="Google Shape;16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3" name="Google Shape;163;p19"/>
          <p:cNvCxnSpPr>
            <a:stCxn id="159" idx="3"/>
            <a:endCxn id="162" idx="1"/>
          </p:cNvCxnSpPr>
          <p:nvPr/>
        </p:nvCxnSpPr>
        <p:spPr>
          <a:xfrm>
            <a:off x="5166987" y="2477537"/>
            <a:ext cx="18372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4" name="Google Shape;164;p19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POST</a:t>
            </a:r>
            <a:r>
              <a:rPr lang="en" sz="1800"/>
              <a:t> /username?q=paul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5" name="Google Shape;165;p19"/>
          <p:cNvSpPr txBox="1"/>
          <p:nvPr/>
        </p:nvSpPr>
        <p:spPr>
          <a:xfrm>
            <a:off x="3653400" y="3316950"/>
            <a:ext cx="22296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Hash(paul) % 64  = 3</a:t>
            </a:r>
            <a:endParaRPr/>
          </a:p>
        </p:txBody>
      </p:sp>
      <p:sp>
        <p:nvSpPr>
          <p:cNvPr id="166" name="Google Shape;166;p19"/>
          <p:cNvSpPr/>
          <p:nvPr/>
        </p:nvSpPr>
        <p:spPr>
          <a:xfrm>
            <a:off x="29359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9"/>
          <p:cNvSpPr/>
          <p:nvPr/>
        </p:nvSpPr>
        <p:spPr>
          <a:xfrm>
            <a:off x="32922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9"/>
          <p:cNvSpPr/>
          <p:nvPr/>
        </p:nvSpPr>
        <p:spPr>
          <a:xfrm>
            <a:off x="36774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9"/>
          <p:cNvSpPr/>
          <p:nvPr/>
        </p:nvSpPr>
        <p:spPr>
          <a:xfrm>
            <a:off x="40626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9"/>
          <p:cNvSpPr/>
          <p:nvPr/>
        </p:nvSpPr>
        <p:spPr>
          <a:xfrm>
            <a:off x="44190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9"/>
          <p:cNvSpPr/>
          <p:nvPr/>
        </p:nvSpPr>
        <p:spPr>
          <a:xfrm>
            <a:off x="48042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9"/>
          <p:cNvSpPr/>
          <p:nvPr/>
        </p:nvSpPr>
        <p:spPr>
          <a:xfrm>
            <a:off x="51894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9"/>
          <p:cNvSpPr/>
          <p:nvPr/>
        </p:nvSpPr>
        <p:spPr>
          <a:xfrm>
            <a:off x="57816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9"/>
          <p:cNvSpPr/>
          <p:nvPr/>
        </p:nvSpPr>
        <p:spPr>
          <a:xfrm>
            <a:off x="61668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75" name="Google Shape;175;p19"/>
          <p:cNvSpPr txBox="1"/>
          <p:nvPr/>
        </p:nvSpPr>
        <p:spPr>
          <a:xfrm>
            <a:off x="5512107" y="3781900"/>
            <a:ext cx="594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...</a:t>
            </a:r>
            <a:endParaRPr/>
          </a:p>
        </p:txBody>
      </p:sp>
      <p:sp>
        <p:nvSpPr>
          <p:cNvPr id="176" name="Google Shape;176;p19"/>
          <p:cNvSpPr txBox="1"/>
          <p:nvPr/>
        </p:nvSpPr>
        <p:spPr>
          <a:xfrm>
            <a:off x="2885399" y="4158425"/>
            <a:ext cx="3939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0      1     2      3     4       5      6        62    63</a:t>
            </a:r>
            <a:endParaRPr/>
          </a:p>
        </p:txBody>
      </p:sp>
      <p:sp>
        <p:nvSpPr>
          <p:cNvPr id="177" name="Google Shape;177;p19"/>
          <p:cNvSpPr txBox="1"/>
          <p:nvPr/>
        </p:nvSpPr>
        <p:spPr>
          <a:xfrm>
            <a:off x="4083638" y="3745488"/>
            <a:ext cx="314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user bloom filter</a:t>
            </a:r>
            <a:endParaRPr/>
          </a:p>
        </p:txBody>
      </p:sp>
      <p:pic>
        <p:nvPicPr>
          <p:cNvPr id="183" name="Google Shape;18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5" name="Google Shape;185;p20"/>
          <p:cNvCxnSpPr>
            <a:stCxn id="184" idx="3"/>
            <a:endCxn id="183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86" name="Google Shape;18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7" name="Google Shape;187;p20"/>
          <p:cNvCxnSpPr>
            <a:stCxn id="183" idx="3"/>
            <a:endCxn id="186" idx="1"/>
          </p:cNvCxnSpPr>
          <p:nvPr/>
        </p:nvCxnSpPr>
        <p:spPr>
          <a:xfrm>
            <a:off x="5166987" y="2477537"/>
            <a:ext cx="18372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88" name="Google Shape;188;p20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POST</a:t>
            </a:r>
            <a:r>
              <a:rPr lang="en" sz="1800"/>
              <a:t> /username?q=Tim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9" name="Google Shape;189;p20"/>
          <p:cNvSpPr txBox="1"/>
          <p:nvPr/>
        </p:nvSpPr>
        <p:spPr>
          <a:xfrm>
            <a:off x="3653400" y="3316950"/>
            <a:ext cx="22296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Hash(Tim) % 64  = 63</a:t>
            </a:r>
            <a:endParaRPr/>
          </a:p>
        </p:txBody>
      </p:sp>
      <p:sp>
        <p:nvSpPr>
          <p:cNvPr id="190" name="Google Shape;190;p20"/>
          <p:cNvSpPr/>
          <p:nvPr/>
        </p:nvSpPr>
        <p:spPr>
          <a:xfrm>
            <a:off x="29359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0"/>
          <p:cNvSpPr/>
          <p:nvPr/>
        </p:nvSpPr>
        <p:spPr>
          <a:xfrm>
            <a:off x="32922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0"/>
          <p:cNvSpPr/>
          <p:nvPr/>
        </p:nvSpPr>
        <p:spPr>
          <a:xfrm>
            <a:off x="36774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0"/>
          <p:cNvSpPr/>
          <p:nvPr/>
        </p:nvSpPr>
        <p:spPr>
          <a:xfrm>
            <a:off x="40626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94" name="Google Shape;194;p20"/>
          <p:cNvSpPr/>
          <p:nvPr/>
        </p:nvSpPr>
        <p:spPr>
          <a:xfrm>
            <a:off x="44190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0"/>
          <p:cNvSpPr/>
          <p:nvPr/>
        </p:nvSpPr>
        <p:spPr>
          <a:xfrm>
            <a:off x="48042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0"/>
          <p:cNvSpPr/>
          <p:nvPr/>
        </p:nvSpPr>
        <p:spPr>
          <a:xfrm>
            <a:off x="51894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0"/>
          <p:cNvSpPr/>
          <p:nvPr/>
        </p:nvSpPr>
        <p:spPr>
          <a:xfrm>
            <a:off x="57816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0"/>
          <p:cNvSpPr/>
          <p:nvPr/>
        </p:nvSpPr>
        <p:spPr>
          <a:xfrm>
            <a:off x="61668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99" name="Google Shape;199;p20"/>
          <p:cNvSpPr txBox="1"/>
          <p:nvPr/>
        </p:nvSpPr>
        <p:spPr>
          <a:xfrm>
            <a:off x="5512107" y="3781900"/>
            <a:ext cx="594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...</a:t>
            </a:r>
            <a:endParaRPr/>
          </a:p>
        </p:txBody>
      </p:sp>
      <p:sp>
        <p:nvSpPr>
          <p:cNvPr id="200" name="Google Shape;200;p20"/>
          <p:cNvSpPr txBox="1"/>
          <p:nvPr/>
        </p:nvSpPr>
        <p:spPr>
          <a:xfrm>
            <a:off x="2885399" y="4158425"/>
            <a:ext cx="3939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0      1     2      3     4       5      6        62    63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"/>
          <p:cNvSpPr txBox="1"/>
          <p:nvPr>
            <p:ph type="title"/>
          </p:nvPr>
        </p:nvSpPr>
        <p:spPr>
          <a:xfrm>
            <a:off x="311700" y="445025"/>
            <a:ext cx="6367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Create user bloom filter</a:t>
            </a:r>
            <a:endParaRPr/>
          </a:p>
        </p:txBody>
      </p:sp>
      <p:pic>
        <p:nvPicPr>
          <p:cNvPr id="206" name="Google Shape;2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7013" y="1526387"/>
            <a:ext cx="1189975" cy="190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11" y="2013724"/>
            <a:ext cx="919528" cy="92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8" name="Google Shape;208;p21"/>
          <p:cNvCxnSpPr>
            <a:stCxn id="207" idx="3"/>
            <a:endCxn id="206" idx="1"/>
          </p:cNvCxnSpPr>
          <p:nvPr/>
        </p:nvCxnSpPr>
        <p:spPr>
          <a:xfrm>
            <a:off x="1437739" y="2477536"/>
            <a:ext cx="2539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09" name="Google Shape;209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04175" y="1493087"/>
            <a:ext cx="1506925" cy="196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0" name="Google Shape;210;p21"/>
          <p:cNvCxnSpPr>
            <a:stCxn id="206" idx="3"/>
            <a:endCxn id="209" idx="1"/>
          </p:cNvCxnSpPr>
          <p:nvPr/>
        </p:nvCxnSpPr>
        <p:spPr>
          <a:xfrm>
            <a:off x="5166987" y="2477537"/>
            <a:ext cx="1837200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1" name="Google Shape;211;p21"/>
          <p:cNvSpPr txBox="1"/>
          <p:nvPr/>
        </p:nvSpPr>
        <p:spPr>
          <a:xfrm>
            <a:off x="311700" y="1337975"/>
            <a:ext cx="30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POST</a:t>
            </a:r>
            <a:r>
              <a:rPr lang="en" sz="1800"/>
              <a:t> /username?q=Ali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2" name="Google Shape;212;p21"/>
          <p:cNvSpPr txBox="1"/>
          <p:nvPr/>
        </p:nvSpPr>
        <p:spPr>
          <a:xfrm>
            <a:off x="3653400" y="3316950"/>
            <a:ext cx="22296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Hash(ali) % 64  = 4</a:t>
            </a:r>
            <a:endParaRPr/>
          </a:p>
        </p:txBody>
      </p:sp>
      <p:sp>
        <p:nvSpPr>
          <p:cNvPr id="213" name="Google Shape;213;p21"/>
          <p:cNvSpPr/>
          <p:nvPr/>
        </p:nvSpPr>
        <p:spPr>
          <a:xfrm>
            <a:off x="29359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1"/>
          <p:cNvSpPr/>
          <p:nvPr/>
        </p:nvSpPr>
        <p:spPr>
          <a:xfrm>
            <a:off x="32922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1"/>
          <p:cNvSpPr/>
          <p:nvPr/>
        </p:nvSpPr>
        <p:spPr>
          <a:xfrm>
            <a:off x="36774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1"/>
          <p:cNvSpPr/>
          <p:nvPr/>
        </p:nvSpPr>
        <p:spPr>
          <a:xfrm>
            <a:off x="4062675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217" name="Google Shape;217;p21"/>
          <p:cNvSpPr/>
          <p:nvPr/>
        </p:nvSpPr>
        <p:spPr>
          <a:xfrm>
            <a:off x="44190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1"/>
          <p:cNvSpPr/>
          <p:nvPr/>
        </p:nvSpPr>
        <p:spPr>
          <a:xfrm>
            <a:off x="48042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1"/>
          <p:cNvSpPr/>
          <p:nvPr/>
        </p:nvSpPr>
        <p:spPr>
          <a:xfrm>
            <a:off x="518940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1"/>
          <p:cNvSpPr/>
          <p:nvPr/>
        </p:nvSpPr>
        <p:spPr>
          <a:xfrm>
            <a:off x="57816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1"/>
          <p:cNvSpPr/>
          <p:nvPr/>
        </p:nvSpPr>
        <p:spPr>
          <a:xfrm>
            <a:off x="6166850" y="3742750"/>
            <a:ext cx="385200" cy="358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222" name="Google Shape;222;p21"/>
          <p:cNvSpPr txBox="1"/>
          <p:nvPr/>
        </p:nvSpPr>
        <p:spPr>
          <a:xfrm>
            <a:off x="5512107" y="3781900"/>
            <a:ext cx="594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...</a:t>
            </a:r>
            <a:endParaRPr/>
          </a:p>
        </p:txBody>
      </p:sp>
      <p:sp>
        <p:nvSpPr>
          <p:cNvPr id="223" name="Google Shape;223;p21"/>
          <p:cNvSpPr txBox="1"/>
          <p:nvPr/>
        </p:nvSpPr>
        <p:spPr>
          <a:xfrm>
            <a:off x="2885399" y="4158425"/>
            <a:ext cx="3939000" cy="2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0      1     2      3     4       5      6        62    63</a:t>
            </a:r>
            <a:endParaRPr/>
          </a:p>
        </p:txBody>
      </p:sp>
      <p:sp>
        <p:nvSpPr>
          <p:cNvPr id="224" name="Google Shape;224;p21"/>
          <p:cNvSpPr txBox="1"/>
          <p:nvPr/>
        </p:nvSpPr>
        <p:spPr>
          <a:xfrm>
            <a:off x="4468825" y="3745475"/>
            <a:ext cx="314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