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0eec0c8a0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0eec0c8a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0eec0c8a0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0eec0c8a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0eec0c8a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0eec0c8a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0eec0c8a0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60eec0c8a0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996750" y="2653725"/>
            <a:ext cx="7333200" cy="123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Eventual Consistency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5450" y="4064900"/>
            <a:ext cx="8520600" cy="11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Database Systems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3700" y="698500"/>
            <a:ext cx="1633350" cy="2062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17900" y="617088"/>
            <a:ext cx="1777574" cy="214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69450" y="810163"/>
            <a:ext cx="1679324" cy="175779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812700" y="78150"/>
            <a:ext cx="6440100" cy="11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husseinnasser.com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Eventual Consistency (Tolerable)</a:t>
            </a:r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0950" y="1063975"/>
            <a:ext cx="7174599" cy="379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36550" y="2009400"/>
            <a:ext cx="458375" cy="40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Eventual Consistency (</a:t>
            </a:r>
            <a:r>
              <a:rPr lang="en"/>
              <a:t>Tolerable</a:t>
            </a:r>
            <a:r>
              <a:rPr lang="en"/>
              <a:t>)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2975" y="1017725"/>
            <a:ext cx="7038026" cy="392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3275" y="1988925"/>
            <a:ext cx="458375" cy="405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" name="Google Shape;74;p15"/>
          <p:cNvCxnSpPr/>
          <p:nvPr/>
        </p:nvCxnSpPr>
        <p:spPr>
          <a:xfrm>
            <a:off x="4066475" y="2169125"/>
            <a:ext cx="3710400" cy="2089200"/>
          </a:xfrm>
          <a:prstGeom prst="curvedConnector3">
            <a:avLst>
              <a:gd fmla="val 98490" name="adj1"/>
            </a:avLst>
          </a:prstGeom>
          <a:noFill/>
          <a:ln cap="flat" cmpd="sng" w="38100">
            <a:solidFill>
              <a:srgbClr val="FF0000"/>
            </a:solidFill>
            <a:prstDash val="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Eventual Consistency (</a:t>
            </a:r>
            <a:r>
              <a:rPr lang="en"/>
              <a:t>Tolerable</a:t>
            </a:r>
            <a:r>
              <a:rPr lang="en"/>
              <a:t>)</a:t>
            </a:r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5225" y="1105375"/>
            <a:ext cx="7036392" cy="3820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10300" y="4050800"/>
            <a:ext cx="458375" cy="40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14825" y="1973225"/>
            <a:ext cx="458375" cy="40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Eventual Consistency (intolerable)</a:t>
            </a:r>
            <a:endParaRPr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6850" y="1080475"/>
            <a:ext cx="7150312" cy="382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66325" y="1781750"/>
            <a:ext cx="490675" cy="47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45400" y="3166800"/>
            <a:ext cx="490675" cy="47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64075" y="1627100"/>
            <a:ext cx="490675" cy="47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700" y="2171725"/>
            <a:ext cx="490675" cy="47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3086125"/>
            <a:ext cx="490675" cy="47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6475" y="1243850"/>
            <a:ext cx="490675" cy="47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26050" y="3390925"/>
            <a:ext cx="490675" cy="47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