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a9bdc7d33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a9bdc7d33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a9bdc7d33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a9bdc7d33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a9bdc7d33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7a9bdc7d33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a9bdc7d33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a9bdc7d3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b88d5ee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b88d5ee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b88d5ee8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7b88d5ee8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a9bdc7d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a9bdc7d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a9bdc7d33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a9bdc7d3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a9bdc7d3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a9bdc7d3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a9bdc7d33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a9bdc7d33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a9bdc7d33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a9bdc7d33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a9bdc7d33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a9bdc7d33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a9bdc7d33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a9bdc7d33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github.com/facebook/rocksdb/wiki/Features-Not-in-LevelDB" TargetMode="External"/><Relationship Id="rId4" Type="http://schemas.openxmlformats.org/officeDocument/2006/relationships/hyperlink" Target="https://github.com/facebook/rocksdb/wiki/Features-Not-in-LevelDB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hyperlink" Target="https://blog.yugabyte.com/a-busy-developers-guide-to-database-storage-engines-the-basics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ariadb.com/kb/en/library/changes-improvements-in-mariadb-102/" TargetMode="External"/><Relationship Id="rId4" Type="http://schemas.openxmlformats.org/officeDocument/2006/relationships/hyperlink" Target="https://mariadb.com/kb/en/library/why-does-mariadb-102-use-innodb-instead-of-xtradb/" TargetMode="External"/><Relationship Id="rId5" Type="http://schemas.openxmlformats.org/officeDocument/2006/relationships/hyperlink" Target="https://mariadb.com/kb/en/library/aria-storage-engine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11150" y="2519425"/>
            <a:ext cx="7989300" cy="86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Engines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264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and c</a:t>
            </a:r>
            <a:r>
              <a:rPr lang="en"/>
              <a:t>omparisons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9625" y="203125"/>
            <a:ext cx="4857575" cy="219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3974" y="3256546"/>
            <a:ext cx="1680825" cy="1687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740900" y="3256550"/>
            <a:ext cx="3521190" cy="184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5572875" y="63075"/>
            <a:ext cx="36348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husseinnasser.com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RocksDB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8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Facebook forked LevelDB in 2012 to become RocksDB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Transactional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Performance, Multi-threaded compaction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Many features not in LevelDB </a:t>
            </a:r>
            <a:r>
              <a:rPr lang="en" u="sng">
                <a:solidFill>
                  <a:schemeClr val="hlink"/>
                </a:solidFill>
                <a:hlinkClick r:id="rId4"/>
              </a:rPr>
              <a:t>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MyRocks for MySQL, MariaD</a:t>
            </a:r>
            <a:r>
              <a:rPr lang="en"/>
              <a:t>B and Percona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MongoRocks for MongoDB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many more use it!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SQLite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by D. Richard Hipp in 2000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populate embedded database for local data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B-Tree (LSM as extension)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Postgres-like syntax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Full ACID &amp; table locking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Concurrent read &amp; writes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Web SQL in browsers uses it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Included in many operating systems by default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Berkeley DB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Developed by Sleepycat Software in 1994 (owned by Oracle)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Key-value embedded database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Supports ACID transactions, locks, replications etc..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to be used in bitcoin core (switched to LevelDB)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</a:t>
            </a:r>
            <a:r>
              <a:rPr lang="en"/>
              <a:t>MemcacheDB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153350" y="0"/>
            <a:ext cx="7690200" cy="4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https://blog.yugabyte.com/a-busy-developers-guide-to-database-storage-engines-the-basics/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 mySQL 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Spin up a mySQL docker container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table myISAM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a table innoDB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 to the database with Javascript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 how transactions behave on myISAM vs innoDB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01772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What is a Database Engine?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MyISAM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Aria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InnoDB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XtraDB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LevelDB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RocksDB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SQLite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Berkeley 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Demo (Switching Engines with MySQL)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017725"/>
            <a:ext cx="8520600" cy="3990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What is a Database Engine?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MyISAM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Aria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InnoDB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XtraDB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LevelDB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RocksDB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SQLite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Berkeley DB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Demo (Switching Engines with MySQL)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Engine		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87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Library that takes care of the on disk storage and CRUD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Can be as simple as key-value store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Or as rich and complex as full support ACID and </a:t>
            </a:r>
            <a:r>
              <a:rPr lang="en" sz="1800"/>
              <a:t>transactions with </a:t>
            </a:r>
            <a:r>
              <a:rPr lang="en" sz="1800"/>
              <a:t>foreign keys 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DBMS can use the database engine and build features on top (server, replication, isolation, stored procedures, etc..)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Want to write a new database? Don’t start from scratch use an engine.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Sometimes </a:t>
            </a:r>
            <a:r>
              <a:rPr lang="en"/>
              <a:t>referred</a:t>
            </a:r>
            <a:r>
              <a:rPr lang="en"/>
              <a:t> as Storage Engine or </a:t>
            </a:r>
            <a:r>
              <a:rPr lang="en"/>
              <a:t>embedded</a:t>
            </a:r>
            <a:r>
              <a:rPr lang="en"/>
              <a:t> database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Engines	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DBMS gives you the </a:t>
            </a:r>
            <a:r>
              <a:rPr lang="en"/>
              <a:t>flexibility</a:t>
            </a:r>
            <a:r>
              <a:rPr lang="en"/>
              <a:t> to switch engines like MySQL &amp; MariaDB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DBMS comes with a built-in engine that you can’t change (Postgres)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MyISAM	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Stands for I</a:t>
            </a:r>
            <a:r>
              <a:rPr lang="en"/>
              <a:t>ndexed sequential access method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B-tree (Balanced tree) indexes point to the rows directly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Transaction support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Source</a:t>
            </a:r>
            <a:r>
              <a:rPr lang="en"/>
              <a:t> &amp; Owned by </a:t>
            </a:r>
            <a:r>
              <a:rPr lang="en"/>
              <a:t>Oracle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Inserts are fast, updates and deletes are problematic (fragments)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Database Crashes corrupts tables (have to manually repair)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Table level locking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MySQL, MariaDB, Percona (MySQL forks) supports MyISAM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to be default engine for MySQL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Aria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by </a:t>
            </a:r>
            <a:r>
              <a:rPr lang="en"/>
              <a:t>Michael Widenius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similar to MyISAM 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Crash-safe unlike MyISAM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owned by Oracle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specifically for MariaDB (mySQL Fork)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MariaDB 10.4 all system tables are Aria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InnoDB	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74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B+tree - with indexes point to the primary key and the PK points to the row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Replaces MyISAM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Default for MySQL &amp; MariaDB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ACID </a:t>
            </a:r>
            <a:r>
              <a:rPr lang="en"/>
              <a:t>compliant</a:t>
            </a:r>
            <a:r>
              <a:rPr lang="en"/>
              <a:t> transactions support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Foreign keys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Tablespaces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Row level locking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Spatial operations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Owned by Oracle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XtraDB</a:t>
            </a:r>
            <a:r>
              <a:rPr lang="en"/>
              <a:t>	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Fork of</a:t>
            </a:r>
            <a:r>
              <a:rPr lang="en"/>
              <a:t> InnoDB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Was the default for MariaDB until 10.1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MariaDB 10.2 </a:t>
            </a:r>
            <a:r>
              <a:rPr lang="en" u="sng">
                <a:solidFill>
                  <a:schemeClr val="hlink"/>
                </a:solidFill>
                <a:hlinkClick r:id="rId3"/>
              </a:rPr>
              <a:t>switched the default </a:t>
            </a:r>
            <a:r>
              <a:rPr lang="en"/>
              <a:t>for InnoDB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“XtraDB couldn’t be kept up to date with the latest features of InnoDB and cannot be used.”  (</a:t>
            </a:r>
            <a:r>
              <a:rPr lang="en" u="sng">
                <a:solidFill>
                  <a:schemeClr val="hlink"/>
                </a:solidFill>
                <a:hlinkClick r:id="rId4"/>
              </a:rPr>
              <a:t>link</a:t>
            </a:r>
            <a:r>
              <a:rPr lang="en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System tables</a:t>
            </a:r>
            <a:r>
              <a:rPr lang="en"/>
              <a:t> in MariaDB starting with 10.4 are all Aria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LevelDB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8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Written by Jeff and Sanjay from Google in 2011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Log structured merge tree (LSM) (great for high insert and SSD)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</a:t>
            </a:r>
            <a:r>
              <a:rPr lang="en"/>
              <a:t>transactions</a:t>
            </a:r>
            <a:r>
              <a:rPr lang="en"/>
              <a:t>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Inspired by Google BigTable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Levels of files 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Memtable 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Level 0 (young level)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Level 1 - 6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files grow large levels are merged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in bitcoin core blockchain, AutoCad, Minecraft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