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E81C-D959-4BDD-B31D-5433253F4CD3}" type="datetimeFigureOut">
              <a:rPr lang="es-PE" smtClean="0"/>
              <a:t>13/06/2022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D064-AB25-4564-AE83-14C2691F1D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70622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E81C-D959-4BDD-B31D-5433253F4CD3}" type="datetimeFigureOut">
              <a:rPr lang="es-PE" smtClean="0"/>
              <a:t>13/06/2022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D064-AB25-4564-AE83-14C2691F1D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00458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E81C-D959-4BDD-B31D-5433253F4CD3}" type="datetimeFigureOut">
              <a:rPr lang="es-PE" smtClean="0"/>
              <a:t>13/06/2022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D064-AB25-4564-AE83-14C2691F1D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1126324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E81C-D959-4BDD-B31D-5433253F4CD3}" type="datetimeFigureOut">
              <a:rPr lang="es-PE" smtClean="0"/>
              <a:t>13/06/2022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D064-AB25-4564-AE83-14C2691F1D4C}" type="slidenum">
              <a:rPr lang="es-PE" smtClean="0"/>
              <a:t>‹Nº›</a:t>
            </a:fld>
            <a:endParaRPr lang="es-PE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790111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E81C-D959-4BDD-B31D-5433253F4CD3}" type="datetimeFigureOut">
              <a:rPr lang="es-PE" smtClean="0"/>
              <a:t>13/06/2022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D064-AB25-4564-AE83-14C2691F1D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726682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E81C-D959-4BDD-B31D-5433253F4CD3}" type="datetimeFigureOut">
              <a:rPr lang="es-PE" smtClean="0"/>
              <a:t>13/06/2022</a:t>
            </a:fld>
            <a:endParaRPr lang="es-P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D064-AB25-4564-AE83-14C2691F1D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473580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E81C-D959-4BDD-B31D-5433253F4CD3}" type="datetimeFigureOut">
              <a:rPr lang="es-PE" smtClean="0"/>
              <a:t>13/06/2022</a:t>
            </a:fld>
            <a:endParaRPr lang="es-P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D064-AB25-4564-AE83-14C2691F1D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436793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E81C-D959-4BDD-B31D-5433253F4CD3}" type="datetimeFigureOut">
              <a:rPr lang="es-PE" smtClean="0"/>
              <a:t>13/06/2022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D064-AB25-4564-AE83-14C2691F1D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40170720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E81C-D959-4BDD-B31D-5433253F4CD3}" type="datetimeFigureOut">
              <a:rPr lang="es-PE" smtClean="0"/>
              <a:t>13/06/2022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D064-AB25-4564-AE83-14C2691F1D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30307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E81C-D959-4BDD-B31D-5433253F4CD3}" type="datetimeFigureOut">
              <a:rPr lang="es-PE" smtClean="0"/>
              <a:t>13/06/2022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D064-AB25-4564-AE83-14C2691F1D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261292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E81C-D959-4BDD-B31D-5433253F4CD3}" type="datetimeFigureOut">
              <a:rPr lang="es-PE" smtClean="0"/>
              <a:t>13/06/2022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D064-AB25-4564-AE83-14C2691F1D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08869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E81C-D959-4BDD-B31D-5433253F4CD3}" type="datetimeFigureOut">
              <a:rPr lang="es-PE" smtClean="0"/>
              <a:t>13/06/2022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D064-AB25-4564-AE83-14C2691F1D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21652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E81C-D959-4BDD-B31D-5433253F4CD3}" type="datetimeFigureOut">
              <a:rPr lang="es-PE" smtClean="0"/>
              <a:t>13/06/2022</a:t>
            </a:fld>
            <a:endParaRPr lang="es-P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D064-AB25-4564-AE83-14C2691F1D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775912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E81C-D959-4BDD-B31D-5433253F4CD3}" type="datetimeFigureOut">
              <a:rPr lang="es-PE" smtClean="0"/>
              <a:t>13/06/2022</a:t>
            </a:fld>
            <a:endParaRPr lang="es-PE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D064-AB25-4564-AE83-14C2691F1D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900061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E81C-D959-4BDD-B31D-5433253F4CD3}" type="datetimeFigureOut">
              <a:rPr lang="es-PE" smtClean="0"/>
              <a:t>13/06/2022</a:t>
            </a:fld>
            <a:endParaRPr lang="es-PE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D064-AB25-4564-AE83-14C2691F1D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61122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E81C-D959-4BDD-B31D-5433253F4CD3}" type="datetimeFigureOut">
              <a:rPr lang="es-PE" smtClean="0"/>
              <a:t>13/06/2022</a:t>
            </a:fld>
            <a:endParaRPr lang="es-PE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D064-AB25-4564-AE83-14C2691F1D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740901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0E81C-D959-4BDD-B31D-5433253F4CD3}" type="datetimeFigureOut">
              <a:rPr lang="es-PE" smtClean="0"/>
              <a:t>13/06/2022</a:t>
            </a:fld>
            <a:endParaRPr lang="es-P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1D064-AB25-4564-AE83-14C2691F1D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610429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9EE0E81C-D959-4BDD-B31D-5433253F4CD3}" type="datetimeFigureOut">
              <a:rPr lang="es-PE" smtClean="0"/>
              <a:t>13/06/2022</a:t>
            </a:fld>
            <a:endParaRPr lang="es-P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1D064-AB25-4564-AE83-14C2691F1D4C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4908776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36D963-6029-493E-84FC-6ADB6DA14D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SENTENCIAS VBA</a:t>
            </a:r>
            <a:endParaRPr lang="es-PE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9A5F977-6B22-49FB-8770-2EF3983D29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Prof. Juan Manuel Huapaya </a:t>
            </a:r>
            <a:r>
              <a:rPr lang="es-ES" dirty="0" err="1"/>
              <a:t>espinoza</a:t>
            </a:r>
            <a:endParaRPr lang="es-PE" dirty="0"/>
          </a:p>
        </p:txBody>
      </p:sp>
    </p:spTree>
    <p:extLst>
      <p:ext uri="{BB962C8B-B14F-4D97-AF65-F5344CB8AC3E}">
        <p14:creationId xmlns:p14="http://schemas.microsoft.com/office/powerpoint/2010/main" val="692274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076DB952-92B8-48AB-A8FF-EEF7BB576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Sentencia IF … END IF</a:t>
            </a:r>
            <a:endParaRPr lang="es-PE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E8FF23EC-A861-4EE7-990A-D534F7F6383C}"/>
              </a:ext>
            </a:extLst>
          </p:cNvPr>
          <p:cNvSpPr txBox="1"/>
          <p:nvPr/>
        </p:nvSpPr>
        <p:spPr>
          <a:xfrm>
            <a:off x="6450226" y="1518487"/>
            <a:ext cx="5247503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sz="2800" dirty="0"/>
              <a:t>Sub Ejemplo1()</a:t>
            </a:r>
          </a:p>
          <a:p>
            <a:r>
              <a:rPr lang="es-PE" sz="2800" dirty="0"/>
              <a:t>        </a:t>
            </a:r>
            <a:r>
              <a:rPr lang="es-PE" sz="2800" dirty="0" err="1"/>
              <a:t>Dim</a:t>
            </a:r>
            <a:r>
              <a:rPr lang="es-PE" sz="2800" dirty="0"/>
              <a:t> sueldo As </a:t>
            </a:r>
            <a:r>
              <a:rPr lang="es-PE" sz="2800" dirty="0" err="1"/>
              <a:t>Double</a:t>
            </a:r>
            <a:r>
              <a:rPr lang="es-PE" sz="2800" dirty="0"/>
              <a:t> </a:t>
            </a:r>
          </a:p>
          <a:p>
            <a:r>
              <a:rPr lang="es-PE" sz="2800" dirty="0"/>
              <a:t>        valor=</a:t>
            </a:r>
            <a:r>
              <a:rPr lang="es-PE" sz="2800" dirty="0" err="1"/>
              <a:t>inputbox</a:t>
            </a:r>
            <a:r>
              <a:rPr lang="es-PE" sz="2800" dirty="0"/>
              <a:t>(“Ingrese el sueldo”)</a:t>
            </a:r>
          </a:p>
          <a:p>
            <a:r>
              <a:rPr lang="es-PE" sz="2800" dirty="0"/>
              <a:t>        </a:t>
            </a:r>
            <a:r>
              <a:rPr lang="es-PE" sz="2800" dirty="0" err="1"/>
              <a:t>If</a:t>
            </a:r>
            <a:r>
              <a:rPr lang="es-PE" sz="2800" dirty="0"/>
              <a:t> valor &gt; 3000 </a:t>
            </a:r>
            <a:r>
              <a:rPr lang="es-PE" sz="2800" dirty="0" err="1"/>
              <a:t>Then</a:t>
            </a:r>
            <a:endParaRPr lang="es-PE" sz="2800" dirty="0"/>
          </a:p>
          <a:p>
            <a:r>
              <a:rPr lang="es-PE" sz="2800" dirty="0"/>
              <a:t>            </a:t>
            </a:r>
            <a:r>
              <a:rPr lang="es-PE" sz="2800" dirty="0" err="1"/>
              <a:t>msgbox</a:t>
            </a:r>
            <a:r>
              <a:rPr lang="es-PE" sz="2800" dirty="0"/>
              <a:t>("Esta persona debe abonar impuestos")</a:t>
            </a:r>
          </a:p>
          <a:p>
            <a:r>
              <a:rPr lang="es-PE" sz="2800" dirty="0"/>
              <a:t>        </a:t>
            </a:r>
            <a:r>
              <a:rPr lang="es-PE" sz="2800" dirty="0" err="1"/>
              <a:t>End</a:t>
            </a:r>
            <a:r>
              <a:rPr lang="es-PE" sz="2800" dirty="0"/>
              <a:t> </a:t>
            </a:r>
            <a:r>
              <a:rPr lang="es-PE" sz="2800" dirty="0" err="1"/>
              <a:t>If</a:t>
            </a:r>
            <a:endParaRPr lang="es-PE" sz="2800" dirty="0"/>
          </a:p>
          <a:p>
            <a:r>
              <a:rPr lang="es-PE" sz="2800" dirty="0"/>
              <a:t> </a:t>
            </a:r>
            <a:r>
              <a:rPr lang="es-PE" sz="2800" dirty="0" err="1"/>
              <a:t>msgbox</a:t>
            </a:r>
            <a:r>
              <a:rPr lang="es-PE" sz="2800" dirty="0"/>
              <a:t>("Esta persona no debe abonar impuestos")</a:t>
            </a:r>
          </a:p>
          <a:p>
            <a:r>
              <a:rPr lang="es-PE" sz="2800" dirty="0"/>
              <a:t>    </a:t>
            </a:r>
            <a:r>
              <a:rPr lang="es-PE" sz="2800" dirty="0" err="1"/>
              <a:t>End</a:t>
            </a:r>
            <a:r>
              <a:rPr lang="es-PE" sz="2800" dirty="0"/>
              <a:t> Sub</a:t>
            </a:r>
          </a:p>
        </p:txBody>
      </p:sp>
      <p:pic>
        <p:nvPicPr>
          <p:cNvPr id="1029" name="Picture 5" descr="problema estructura condicional simple">
            <a:extLst>
              <a:ext uri="{FF2B5EF4-FFF2-40B4-BE49-F238E27FC236}">
                <a16:creationId xmlns:a16="http://schemas.microsoft.com/office/drawing/2014/main" id="{78D3EB89-AC1A-4444-A665-5E0FADC0BD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590674"/>
            <a:ext cx="5288932" cy="4587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4765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076DB952-92B8-48AB-A8FF-EEF7BB576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Sentencia IF … ELSE …. END IF</a:t>
            </a:r>
            <a:endParaRPr lang="es-PE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E8FF23EC-A861-4EE7-990A-D534F7F6383C}"/>
              </a:ext>
            </a:extLst>
          </p:cNvPr>
          <p:cNvSpPr txBox="1"/>
          <p:nvPr/>
        </p:nvSpPr>
        <p:spPr>
          <a:xfrm>
            <a:off x="6593581" y="1372712"/>
            <a:ext cx="5247503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sz="2400" dirty="0"/>
              <a:t> Sub Ejemplo2()</a:t>
            </a:r>
          </a:p>
          <a:p>
            <a:r>
              <a:rPr lang="es-PE" sz="2400" dirty="0"/>
              <a:t>        </a:t>
            </a:r>
            <a:r>
              <a:rPr lang="es-PE" sz="2400" dirty="0" err="1"/>
              <a:t>Dim</a:t>
            </a:r>
            <a:r>
              <a:rPr lang="es-PE" sz="2400" dirty="0"/>
              <a:t> num1, num2 As </a:t>
            </a:r>
            <a:r>
              <a:rPr lang="es-PE" sz="2400" dirty="0" err="1"/>
              <a:t>Integer</a:t>
            </a:r>
            <a:endParaRPr lang="es-PE" sz="2400" dirty="0"/>
          </a:p>
          <a:p>
            <a:r>
              <a:rPr lang="es-PE" sz="2400" dirty="0"/>
              <a:t>        num1 = </a:t>
            </a:r>
            <a:r>
              <a:rPr lang="es-PE" sz="2400" dirty="0" err="1"/>
              <a:t>inputbox</a:t>
            </a:r>
            <a:r>
              <a:rPr lang="es-PE" sz="2400" dirty="0"/>
              <a:t>("Ingrese primer valor:")</a:t>
            </a:r>
          </a:p>
          <a:p>
            <a:r>
              <a:rPr lang="es-PE" sz="2400" dirty="0"/>
              <a:t>	num2 = </a:t>
            </a:r>
            <a:r>
              <a:rPr lang="es-PE" sz="2400" dirty="0" err="1"/>
              <a:t>inputbox</a:t>
            </a:r>
            <a:r>
              <a:rPr lang="es-PE" sz="2400" dirty="0"/>
              <a:t>("Ingrese segundo valor:")</a:t>
            </a:r>
          </a:p>
          <a:p>
            <a:r>
              <a:rPr lang="es-PE" sz="2400" dirty="0"/>
              <a:t>	</a:t>
            </a:r>
            <a:r>
              <a:rPr lang="es-PE" sz="2400" dirty="0" err="1"/>
              <a:t>If</a:t>
            </a:r>
            <a:r>
              <a:rPr lang="es-PE" sz="2400" dirty="0"/>
              <a:t> num1 &gt; num2 </a:t>
            </a:r>
            <a:r>
              <a:rPr lang="es-PE" sz="2400" dirty="0" err="1"/>
              <a:t>Then</a:t>
            </a:r>
            <a:endParaRPr lang="es-PE" sz="2400" dirty="0"/>
          </a:p>
          <a:p>
            <a:r>
              <a:rPr lang="es-PE" sz="2400" dirty="0"/>
              <a:t>            	</a:t>
            </a:r>
            <a:r>
              <a:rPr lang="es-PE" sz="2400" dirty="0" err="1"/>
              <a:t>msgbox</a:t>
            </a:r>
            <a:r>
              <a:rPr lang="es-PE" sz="2400" dirty="0"/>
              <a:t> num1</a:t>
            </a:r>
          </a:p>
          <a:p>
            <a:r>
              <a:rPr lang="es-PE" sz="2400" dirty="0"/>
              <a:t>        </a:t>
            </a:r>
            <a:r>
              <a:rPr lang="es-PE" sz="2400" dirty="0" err="1"/>
              <a:t>Else</a:t>
            </a:r>
            <a:endParaRPr lang="es-PE" sz="2400" dirty="0"/>
          </a:p>
          <a:p>
            <a:r>
              <a:rPr lang="es-PE" sz="2400" dirty="0"/>
              <a:t>            </a:t>
            </a:r>
            <a:r>
              <a:rPr lang="es-PE" sz="2400" dirty="0" err="1"/>
              <a:t>msgbox</a:t>
            </a:r>
            <a:r>
              <a:rPr lang="es-PE" sz="2400" dirty="0"/>
              <a:t> num2</a:t>
            </a:r>
          </a:p>
          <a:p>
            <a:r>
              <a:rPr lang="es-PE" sz="2400" dirty="0"/>
              <a:t>        </a:t>
            </a:r>
            <a:r>
              <a:rPr lang="es-PE" sz="2400" dirty="0" err="1"/>
              <a:t>End</a:t>
            </a:r>
            <a:r>
              <a:rPr lang="es-PE" sz="2400" dirty="0"/>
              <a:t> </a:t>
            </a:r>
            <a:r>
              <a:rPr lang="es-PE" sz="2400" dirty="0" err="1"/>
              <a:t>If</a:t>
            </a:r>
            <a:endParaRPr lang="es-PE" sz="2400" dirty="0"/>
          </a:p>
          <a:p>
            <a:r>
              <a:rPr lang="es-PE" sz="2400" dirty="0"/>
              <a:t>    </a:t>
            </a:r>
            <a:r>
              <a:rPr lang="es-PE" sz="2400" dirty="0" err="1"/>
              <a:t>End</a:t>
            </a:r>
            <a:r>
              <a:rPr lang="es-PE" sz="2400" dirty="0"/>
              <a:t> Sub</a:t>
            </a:r>
          </a:p>
        </p:txBody>
      </p:sp>
      <p:pic>
        <p:nvPicPr>
          <p:cNvPr id="3074" name="Picture 2" descr="estructura condicional compuesta">
            <a:extLst>
              <a:ext uri="{FF2B5EF4-FFF2-40B4-BE49-F238E27FC236}">
                <a16:creationId xmlns:a16="http://schemas.microsoft.com/office/drawing/2014/main" id="{F8B2D522-1300-4B25-B235-7D81B49518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916" y="1765225"/>
            <a:ext cx="6099310" cy="4338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960480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3FFDB9-D190-440B-8ECC-B126AF276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31462" y="365125"/>
            <a:ext cx="4722338" cy="1325563"/>
          </a:xfrm>
        </p:spPr>
        <p:txBody>
          <a:bodyPr/>
          <a:lstStyle/>
          <a:p>
            <a:r>
              <a:rPr lang="es-ES" dirty="0"/>
              <a:t>Sentencias anidadas</a:t>
            </a:r>
            <a:endParaRPr lang="es-PE" dirty="0"/>
          </a:p>
        </p:txBody>
      </p:sp>
      <p:pic>
        <p:nvPicPr>
          <p:cNvPr id="4098" name="Picture 2" descr="problema estructuras condicionales anidades">
            <a:extLst>
              <a:ext uri="{FF2B5EF4-FFF2-40B4-BE49-F238E27FC236}">
                <a16:creationId xmlns:a16="http://schemas.microsoft.com/office/drawing/2014/main" id="{3F7D96EC-1FDD-4B2F-9100-1392A9576CF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23" y="0"/>
            <a:ext cx="6097223" cy="6796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737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3FFDB9-D190-440B-8ECC-B126AF276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31462" y="365125"/>
            <a:ext cx="4722338" cy="1325563"/>
          </a:xfrm>
        </p:spPr>
        <p:txBody>
          <a:bodyPr/>
          <a:lstStyle/>
          <a:p>
            <a:r>
              <a:rPr lang="es-ES" dirty="0"/>
              <a:t>Sentencias AND</a:t>
            </a:r>
            <a:endParaRPr lang="es-PE" dirty="0"/>
          </a:p>
        </p:txBody>
      </p:sp>
      <p:pic>
        <p:nvPicPr>
          <p:cNvPr id="6148" name="Picture 4" descr="condiciones compuestas">
            <a:extLst>
              <a:ext uri="{FF2B5EF4-FFF2-40B4-BE49-F238E27FC236}">
                <a16:creationId xmlns:a16="http://schemas.microsoft.com/office/drawing/2014/main" id="{BE797AA7-BF74-488E-86E9-34BB3E6039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993" y="0"/>
            <a:ext cx="6264234" cy="6917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5111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3FFDB9-D190-440B-8ECC-B126AF276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31462" y="365125"/>
            <a:ext cx="4722338" cy="1325563"/>
          </a:xfrm>
        </p:spPr>
        <p:txBody>
          <a:bodyPr/>
          <a:lstStyle/>
          <a:p>
            <a:r>
              <a:rPr lang="es-ES" dirty="0"/>
              <a:t>Sentencias OR</a:t>
            </a:r>
            <a:endParaRPr lang="es-PE" dirty="0"/>
          </a:p>
        </p:txBody>
      </p:sp>
      <p:pic>
        <p:nvPicPr>
          <p:cNvPr id="5122" name="Picture 2" descr="operador logico or">
            <a:extLst>
              <a:ext uri="{FF2B5EF4-FFF2-40B4-BE49-F238E27FC236}">
                <a16:creationId xmlns:a16="http://schemas.microsoft.com/office/drawing/2014/main" id="{1E1BEC0E-940F-4390-B17A-AE4E0BA845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631462" cy="6784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8322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076DB952-92B8-48AB-A8FF-EEF7BB5763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Sentencia Do </a:t>
            </a:r>
            <a:r>
              <a:rPr lang="es-ES" dirty="0" err="1"/>
              <a:t>While</a:t>
            </a:r>
            <a:r>
              <a:rPr lang="es-ES" dirty="0"/>
              <a:t> …. </a:t>
            </a:r>
            <a:r>
              <a:rPr lang="es-ES" dirty="0" err="1"/>
              <a:t>Loop</a:t>
            </a:r>
            <a:endParaRPr lang="es-PE" dirty="0"/>
          </a:p>
        </p:txBody>
      </p:sp>
      <p:pic>
        <p:nvPicPr>
          <p:cNvPr id="1026" name="Picture 2" descr="estructura repetitiva Do While (condición) ... Loop">
            <a:extLst>
              <a:ext uri="{FF2B5EF4-FFF2-40B4-BE49-F238E27FC236}">
                <a16:creationId xmlns:a16="http://schemas.microsoft.com/office/drawing/2014/main" id="{077F9E1C-D688-4422-B00A-B06FF57B1C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199" y="2185987"/>
            <a:ext cx="5612027" cy="4068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E8FF23EC-A861-4EE7-990A-D534F7F6383C}"/>
              </a:ext>
            </a:extLst>
          </p:cNvPr>
          <p:cNvSpPr txBox="1"/>
          <p:nvPr/>
        </p:nvSpPr>
        <p:spPr>
          <a:xfrm>
            <a:off x="6450226" y="1980561"/>
            <a:ext cx="5247503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sz="2800" dirty="0"/>
              <a:t>Sub </a:t>
            </a:r>
            <a:r>
              <a:rPr lang="es-PE" sz="2800" dirty="0" err="1"/>
              <a:t>Main</a:t>
            </a:r>
            <a:r>
              <a:rPr lang="es-PE" sz="2800" dirty="0"/>
              <a:t>()</a:t>
            </a:r>
          </a:p>
          <a:p>
            <a:r>
              <a:rPr lang="es-PE" sz="2800" dirty="0"/>
              <a:t>        </a:t>
            </a:r>
            <a:r>
              <a:rPr lang="es-PE" sz="2800" dirty="0" err="1"/>
              <a:t>Dim</a:t>
            </a:r>
            <a:r>
              <a:rPr lang="es-PE" sz="2800" dirty="0"/>
              <a:t> x As </a:t>
            </a:r>
            <a:r>
              <a:rPr lang="es-PE" sz="2800" dirty="0" err="1"/>
              <a:t>Integer</a:t>
            </a:r>
            <a:endParaRPr lang="es-PE" sz="2800" dirty="0"/>
          </a:p>
          <a:p>
            <a:r>
              <a:rPr lang="es-PE" sz="2800" dirty="0"/>
              <a:t>        x = 1</a:t>
            </a:r>
          </a:p>
          <a:p>
            <a:r>
              <a:rPr lang="es-PE" sz="2800" dirty="0"/>
              <a:t>        Do </a:t>
            </a:r>
            <a:r>
              <a:rPr lang="es-PE" sz="2800" dirty="0" err="1"/>
              <a:t>While</a:t>
            </a:r>
            <a:r>
              <a:rPr lang="es-PE" sz="2800" dirty="0"/>
              <a:t> x &lt;= 100</a:t>
            </a:r>
          </a:p>
          <a:p>
            <a:r>
              <a:rPr lang="es-PE" sz="2800" dirty="0"/>
              <a:t>	x = x + 1</a:t>
            </a:r>
          </a:p>
          <a:p>
            <a:r>
              <a:rPr lang="es-PE" sz="2800" dirty="0"/>
              <a:t>        </a:t>
            </a:r>
            <a:r>
              <a:rPr lang="es-PE" sz="2800" dirty="0" err="1"/>
              <a:t>Loop</a:t>
            </a:r>
            <a:endParaRPr lang="es-PE" sz="2800" dirty="0"/>
          </a:p>
          <a:p>
            <a:r>
              <a:rPr lang="es-PE" sz="2800" dirty="0"/>
              <a:t>        </a:t>
            </a:r>
            <a:r>
              <a:rPr lang="es-PE" sz="2800" dirty="0" err="1"/>
              <a:t>msgbox</a:t>
            </a:r>
            <a:r>
              <a:rPr lang="es-PE" sz="2800" dirty="0"/>
              <a:t> x</a:t>
            </a:r>
          </a:p>
          <a:p>
            <a:r>
              <a:rPr lang="es-PE" sz="2800" dirty="0"/>
              <a:t>    </a:t>
            </a:r>
            <a:r>
              <a:rPr lang="es-PE" sz="2800" dirty="0" err="1"/>
              <a:t>End</a:t>
            </a:r>
            <a:r>
              <a:rPr lang="es-PE" sz="2800" dirty="0"/>
              <a:t> Sub</a:t>
            </a:r>
          </a:p>
        </p:txBody>
      </p:sp>
    </p:spTree>
    <p:extLst>
      <p:ext uri="{BB962C8B-B14F-4D97-AF65-F5344CB8AC3E}">
        <p14:creationId xmlns:p14="http://schemas.microsoft.com/office/powerpoint/2010/main" val="90171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>
            <a:extLst>
              <a:ext uri="{FF2B5EF4-FFF2-40B4-BE49-F238E27FC236}">
                <a16:creationId xmlns:a16="http://schemas.microsoft.com/office/drawing/2014/main" id="{076DB952-92B8-48AB-A8FF-EEF7BB576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31664" y="365125"/>
            <a:ext cx="5522135" cy="1325563"/>
          </a:xfrm>
        </p:spPr>
        <p:txBody>
          <a:bodyPr/>
          <a:lstStyle/>
          <a:p>
            <a:r>
              <a:rPr lang="es-ES" dirty="0"/>
              <a:t>Sentencia Do … </a:t>
            </a:r>
            <a:r>
              <a:rPr lang="es-ES" dirty="0" err="1"/>
              <a:t>While</a:t>
            </a:r>
            <a:r>
              <a:rPr lang="es-ES" dirty="0"/>
              <a:t> </a:t>
            </a:r>
            <a:r>
              <a:rPr lang="es-ES" dirty="0" err="1"/>
              <a:t>Loop</a:t>
            </a:r>
            <a:endParaRPr lang="es-PE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E8FF23EC-A861-4EE7-990A-D534F7F6383C}"/>
              </a:ext>
            </a:extLst>
          </p:cNvPr>
          <p:cNvSpPr txBox="1"/>
          <p:nvPr/>
        </p:nvSpPr>
        <p:spPr>
          <a:xfrm>
            <a:off x="6450226" y="1980561"/>
            <a:ext cx="5247503" cy="35394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PE" sz="2800" dirty="0"/>
              <a:t>Sub </a:t>
            </a:r>
            <a:r>
              <a:rPr lang="es-PE" sz="2800" dirty="0" err="1"/>
              <a:t>Main</a:t>
            </a:r>
            <a:r>
              <a:rPr lang="es-PE" sz="2800" dirty="0"/>
              <a:t>()</a:t>
            </a:r>
          </a:p>
          <a:p>
            <a:r>
              <a:rPr lang="es-PE" sz="2800" dirty="0"/>
              <a:t>        </a:t>
            </a:r>
            <a:r>
              <a:rPr lang="es-PE" sz="2800" dirty="0" err="1"/>
              <a:t>Dim</a:t>
            </a:r>
            <a:r>
              <a:rPr lang="es-PE" sz="2800" dirty="0"/>
              <a:t> x As </a:t>
            </a:r>
            <a:r>
              <a:rPr lang="es-PE" sz="2800" dirty="0" err="1"/>
              <a:t>Integer</a:t>
            </a:r>
            <a:endParaRPr lang="es-PE" sz="2800" dirty="0"/>
          </a:p>
          <a:p>
            <a:r>
              <a:rPr lang="es-PE" sz="2800" dirty="0"/>
              <a:t>        x = 1</a:t>
            </a:r>
          </a:p>
          <a:p>
            <a:r>
              <a:rPr lang="es-PE" sz="2800" dirty="0"/>
              <a:t>        Do </a:t>
            </a:r>
            <a:r>
              <a:rPr lang="es-PE" sz="2800" dirty="0" err="1"/>
              <a:t>While</a:t>
            </a:r>
            <a:r>
              <a:rPr lang="es-PE" sz="2800" dirty="0"/>
              <a:t> x &lt;= 100</a:t>
            </a:r>
          </a:p>
          <a:p>
            <a:r>
              <a:rPr lang="es-PE" sz="2800" dirty="0"/>
              <a:t>	x = x + 1</a:t>
            </a:r>
          </a:p>
          <a:p>
            <a:r>
              <a:rPr lang="es-PE" sz="2800" dirty="0"/>
              <a:t>        </a:t>
            </a:r>
            <a:r>
              <a:rPr lang="es-PE" sz="2800" dirty="0" err="1"/>
              <a:t>Loop</a:t>
            </a:r>
            <a:endParaRPr lang="es-PE" sz="2800" dirty="0"/>
          </a:p>
          <a:p>
            <a:r>
              <a:rPr lang="es-PE" sz="2800" dirty="0"/>
              <a:t>        </a:t>
            </a:r>
            <a:r>
              <a:rPr lang="es-PE" sz="2800" dirty="0" err="1"/>
              <a:t>msgbox</a:t>
            </a:r>
            <a:r>
              <a:rPr lang="es-PE" sz="2800" dirty="0"/>
              <a:t> x</a:t>
            </a:r>
          </a:p>
          <a:p>
            <a:r>
              <a:rPr lang="es-PE" sz="2800" dirty="0"/>
              <a:t>    </a:t>
            </a:r>
            <a:r>
              <a:rPr lang="es-PE" sz="2800" dirty="0" err="1"/>
              <a:t>End</a:t>
            </a:r>
            <a:r>
              <a:rPr lang="es-PE" sz="2800" dirty="0"/>
              <a:t> Sub</a:t>
            </a:r>
          </a:p>
        </p:txBody>
      </p:sp>
      <p:pic>
        <p:nvPicPr>
          <p:cNvPr id="7172" name="Picture 4" descr="estructura repetitiva Do ... Loop While (condición)">
            <a:extLst>
              <a:ext uri="{FF2B5EF4-FFF2-40B4-BE49-F238E27FC236}">
                <a16:creationId xmlns:a16="http://schemas.microsoft.com/office/drawing/2014/main" id="{9FB0BF9E-743A-4C23-BF3C-D6D73BFE408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2562"/>
            <a:ext cx="5831664" cy="6492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3168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79</TotalTime>
  <Words>198</Words>
  <Application>Microsoft Office PowerPoint</Application>
  <PresentationFormat>Panorámica</PresentationFormat>
  <Paragraphs>43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Wingdings 3</vt:lpstr>
      <vt:lpstr>Ion</vt:lpstr>
      <vt:lpstr>SENTENCIAS VBA</vt:lpstr>
      <vt:lpstr>Sentencia IF … END IF</vt:lpstr>
      <vt:lpstr>Sentencia IF … ELSE …. END IF</vt:lpstr>
      <vt:lpstr>Sentencias anidadas</vt:lpstr>
      <vt:lpstr>Sentencias AND</vt:lpstr>
      <vt:lpstr>Sentencias OR</vt:lpstr>
      <vt:lpstr>Sentencia Do While …. Loop</vt:lpstr>
      <vt:lpstr>Sentencia Do … While Loop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SENTENCIAS VBA</dc:title>
  <dc:creator>Juan</dc:creator>
  <cp:lastModifiedBy>Juan</cp:lastModifiedBy>
  <cp:revision>8</cp:revision>
  <dcterms:created xsi:type="dcterms:W3CDTF">2022-05-30T22:58:00Z</dcterms:created>
  <dcterms:modified xsi:type="dcterms:W3CDTF">2022-06-14T00:43:24Z</dcterms:modified>
</cp:coreProperties>
</file>