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062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045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2632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9011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2668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7358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3679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7072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030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129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886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165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591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006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112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090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042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EE0E81C-D959-4BDD-B31D-5433253F4CD3}" type="datetimeFigureOut">
              <a:rPr lang="es-PE" smtClean="0"/>
              <a:t>31/05/2022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9087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6D963-6029-493E-84FC-6ADB6DA14D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SENTENCIAS VBA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A5F977-6B22-49FB-8770-2EF3983D29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Prof. Juan Manuel Huapaya </a:t>
            </a:r>
            <a:r>
              <a:rPr lang="es-ES" dirty="0" err="1"/>
              <a:t>espinoza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9227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Sentencia IF … END IF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450226" y="1518487"/>
            <a:ext cx="5247503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800" dirty="0"/>
              <a:t>Sub Ejemplo1()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Dim</a:t>
            </a:r>
            <a:r>
              <a:rPr lang="es-PE" sz="2800" dirty="0"/>
              <a:t> sueldo As Single</a:t>
            </a:r>
          </a:p>
          <a:p>
            <a:r>
              <a:rPr lang="es-PE" sz="2800" dirty="0"/>
              <a:t>        valor=</a:t>
            </a:r>
            <a:r>
              <a:rPr lang="es-PE" sz="2800" dirty="0" err="1"/>
              <a:t>inputbox</a:t>
            </a:r>
            <a:r>
              <a:rPr lang="es-PE" sz="2800" dirty="0"/>
              <a:t>(“Ingrese el sueldo”)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If</a:t>
            </a:r>
            <a:r>
              <a:rPr lang="es-PE" sz="2800" dirty="0"/>
              <a:t> valor &gt; 3000 </a:t>
            </a:r>
            <a:r>
              <a:rPr lang="es-PE" sz="2800" dirty="0" err="1"/>
              <a:t>Then</a:t>
            </a:r>
            <a:endParaRPr lang="es-PE" sz="2800" dirty="0"/>
          </a:p>
          <a:p>
            <a:r>
              <a:rPr lang="es-PE" sz="2800" dirty="0"/>
              <a:t>            </a:t>
            </a:r>
            <a:r>
              <a:rPr lang="es-PE" sz="2800" dirty="0" err="1"/>
              <a:t>msgbox</a:t>
            </a:r>
            <a:r>
              <a:rPr lang="es-PE" sz="2800" dirty="0"/>
              <a:t>("Esta persona debe abonar impuestos")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End</a:t>
            </a:r>
            <a:r>
              <a:rPr lang="es-PE" sz="2800" dirty="0"/>
              <a:t> </a:t>
            </a:r>
            <a:r>
              <a:rPr lang="es-PE" sz="2800" dirty="0" err="1"/>
              <a:t>If</a:t>
            </a:r>
            <a:endParaRPr lang="es-PE" sz="2800" dirty="0"/>
          </a:p>
          <a:p>
            <a:r>
              <a:rPr lang="es-PE" sz="2800" dirty="0"/>
              <a:t> </a:t>
            </a:r>
            <a:r>
              <a:rPr lang="es-PE" sz="2800" dirty="0" err="1"/>
              <a:t>msgbox</a:t>
            </a:r>
            <a:r>
              <a:rPr lang="es-PE" sz="2800" dirty="0"/>
              <a:t>("Esta persona no debe abonar impuestos")</a:t>
            </a:r>
          </a:p>
          <a:p>
            <a:r>
              <a:rPr lang="es-PE" sz="2800" dirty="0"/>
              <a:t>    </a:t>
            </a:r>
            <a:r>
              <a:rPr lang="es-PE" sz="2800" dirty="0" err="1"/>
              <a:t>End</a:t>
            </a:r>
            <a:r>
              <a:rPr lang="es-PE" sz="2800" dirty="0"/>
              <a:t> Sub</a:t>
            </a:r>
          </a:p>
        </p:txBody>
      </p:sp>
      <p:pic>
        <p:nvPicPr>
          <p:cNvPr id="1029" name="Picture 5" descr="problema estructura condicional simple">
            <a:extLst>
              <a:ext uri="{FF2B5EF4-FFF2-40B4-BE49-F238E27FC236}">
                <a16:creationId xmlns:a16="http://schemas.microsoft.com/office/drawing/2014/main" id="{78D3EB89-AC1A-4444-A665-5E0FADC0B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90674"/>
            <a:ext cx="5288932" cy="458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76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Sentencia IF … ELSE …. END IF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593581" y="1372712"/>
            <a:ext cx="524750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400" dirty="0"/>
              <a:t> Sub Ejemplo2()</a:t>
            </a:r>
          </a:p>
          <a:p>
            <a:r>
              <a:rPr lang="es-PE" sz="2400" dirty="0"/>
              <a:t>        </a:t>
            </a:r>
            <a:r>
              <a:rPr lang="es-PE" sz="2400" dirty="0" err="1"/>
              <a:t>Dim</a:t>
            </a:r>
            <a:r>
              <a:rPr lang="es-PE" sz="2400" dirty="0"/>
              <a:t> num1, num2 As </a:t>
            </a:r>
            <a:r>
              <a:rPr lang="es-PE" sz="2400" dirty="0" err="1"/>
              <a:t>Integer</a:t>
            </a:r>
            <a:endParaRPr lang="es-PE" sz="2400" dirty="0"/>
          </a:p>
          <a:p>
            <a:r>
              <a:rPr lang="es-PE" sz="2400" dirty="0"/>
              <a:t>        num1 = </a:t>
            </a:r>
            <a:r>
              <a:rPr lang="es-PE" sz="2400" dirty="0" err="1"/>
              <a:t>inputbox</a:t>
            </a:r>
            <a:r>
              <a:rPr lang="es-PE" sz="2400" dirty="0"/>
              <a:t>("Ingrese primer valor:")</a:t>
            </a:r>
          </a:p>
          <a:p>
            <a:r>
              <a:rPr lang="es-PE" sz="2400" dirty="0"/>
              <a:t>	num2 = </a:t>
            </a:r>
            <a:r>
              <a:rPr lang="es-PE" sz="2400" dirty="0" err="1"/>
              <a:t>inputbox</a:t>
            </a:r>
            <a:r>
              <a:rPr lang="es-PE" sz="2400" dirty="0"/>
              <a:t>("Ingrese segundo valor:")</a:t>
            </a:r>
          </a:p>
          <a:p>
            <a:r>
              <a:rPr lang="es-PE" sz="2400" dirty="0"/>
              <a:t>	</a:t>
            </a:r>
            <a:r>
              <a:rPr lang="es-PE" sz="2400" dirty="0" err="1"/>
              <a:t>If</a:t>
            </a:r>
            <a:r>
              <a:rPr lang="es-PE" sz="2400" dirty="0"/>
              <a:t> num1 &gt; num2 </a:t>
            </a:r>
            <a:r>
              <a:rPr lang="es-PE" sz="2400" dirty="0" err="1"/>
              <a:t>Then</a:t>
            </a:r>
            <a:endParaRPr lang="es-PE" sz="2400" dirty="0"/>
          </a:p>
          <a:p>
            <a:r>
              <a:rPr lang="es-PE" sz="2400" dirty="0"/>
              <a:t>            	</a:t>
            </a:r>
            <a:r>
              <a:rPr lang="es-PE" sz="2400" dirty="0" err="1"/>
              <a:t>msgbox</a:t>
            </a:r>
            <a:r>
              <a:rPr lang="es-PE" sz="2400" dirty="0"/>
              <a:t> num1</a:t>
            </a:r>
          </a:p>
          <a:p>
            <a:r>
              <a:rPr lang="es-PE" sz="2400" dirty="0"/>
              <a:t>        </a:t>
            </a:r>
            <a:r>
              <a:rPr lang="es-PE" sz="2400" dirty="0" err="1"/>
              <a:t>Else</a:t>
            </a:r>
            <a:endParaRPr lang="es-PE" sz="2400" dirty="0"/>
          </a:p>
          <a:p>
            <a:r>
              <a:rPr lang="es-PE" sz="2400" dirty="0"/>
              <a:t>            </a:t>
            </a:r>
            <a:r>
              <a:rPr lang="es-PE" sz="2400" dirty="0" err="1"/>
              <a:t>msgbox</a:t>
            </a:r>
            <a:r>
              <a:rPr lang="es-PE" sz="2400" dirty="0"/>
              <a:t> num2</a:t>
            </a:r>
          </a:p>
          <a:p>
            <a:r>
              <a:rPr lang="es-PE" sz="2400" dirty="0"/>
              <a:t>        </a:t>
            </a:r>
            <a:r>
              <a:rPr lang="es-PE" sz="2400" dirty="0" err="1"/>
              <a:t>End</a:t>
            </a:r>
            <a:r>
              <a:rPr lang="es-PE" sz="2400" dirty="0"/>
              <a:t> </a:t>
            </a:r>
            <a:r>
              <a:rPr lang="es-PE" sz="2400" dirty="0" err="1"/>
              <a:t>If</a:t>
            </a:r>
            <a:endParaRPr lang="es-PE" sz="2400" dirty="0"/>
          </a:p>
          <a:p>
            <a:r>
              <a:rPr lang="es-PE" sz="2400" dirty="0"/>
              <a:t>    </a:t>
            </a:r>
            <a:r>
              <a:rPr lang="es-PE" sz="2400" dirty="0" err="1"/>
              <a:t>End</a:t>
            </a:r>
            <a:r>
              <a:rPr lang="es-PE" sz="2400" dirty="0"/>
              <a:t> Sub</a:t>
            </a:r>
          </a:p>
        </p:txBody>
      </p:sp>
      <p:pic>
        <p:nvPicPr>
          <p:cNvPr id="3074" name="Picture 2" descr="estructura condicional compuesta">
            <a:extLst>
              <a:ext uri="{FF2B5EF4-FFF2-40B4-BE49-F238E27FC236}">
                <a16:creationId xmlns:a16="http://schemas.microsoft.com/office/drawing/2014/main" id="{F8B2D522-1300-4B25-B235-7D81B4951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16" y="1765225"/>
            <a:ext cx="6099310" cy="433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04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FFDB9-D190-440B-8ECC-B126AF27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1462" y="365125"/>
            <a:ext cx="4722338" cy="1325563"/>
          </a:xfrm>
        </p:spPr>
        <p:txBody>
          <a:bodyPr/>
          <a:lstStyle/>
          <a:p>
            <a:r>
              <a:rPr lang="es-ES" dirty="0"/>
              <a:t>Sentencias anidadas</a:t>
            </a:r>
            <a:endParaRPr lang="es-PE" dirty="0"/>
          </a:p>
        </p:txBody>
      </p:sp>
      <p:pic>
        <p:nvPicPr>
          <p:cNvPr id="4098" name="Picture 2" descr="problema estructuras condicionales anidades">
            <a:extLst>
              <a:ext uri="{FF2B5EF4-FFF2-40B4-BE49-F238E27FC236}">
                <a16:creationId xmlns:a16="http://schemas.microsoft.com/office/drawing/2014/main" id="{3F7D96EC-1FDD-4B2F-9100-1392A9576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23" y="0"/>
            <a:ext cx="6097223" cy="67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3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FFDB9-D190-440B-8ECC-B126AF27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1462" y="365125"/>
            <a:ext cx="4722338" cy="1325563"/>
          </a:xfrm>
        </p:spPr>
        <p:txBody>
          <a:bodyPr/>
          <a:lstStyle/>
          <a:p>
            <a:r>
              <a:rPr lang="es-ES" dirty="0"/>
              <a:t>Sentencias AND</a:t>
            </a:r>
            <a:endParaRPr lang="es-PE" dirty="0"/>
          </a:p>
        </p:txBody>
      </p:sp>
      <p:pic>
        <p:nvPicPr>
          <p:cNvPr id="6148" name="Picture 4" descr="condiciones compuestas">
            <a:extLst>
              <a:ext uri="{FF2B5EF4-FFF2-40B4-BE49-F238E27FC236}">
                <a16:creationId xmlns:a16="http://schemas.microsoft.com/office/drawing/2014/main" id="{BE797AA7-BF74-488E-86E9-34BB3E603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3" y="0"/>
            <a:ext cx="6264234" cy="691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11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FFDB9-D190-440B-8ECC-B126AF27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1462" y="365125"/>
            <a:ext cx="4722338" cy="1325563"/>
          </a:xfrm>
        </p:spPr>
        <p:txBody>
          <a:bodyPr/>
          <a:lstStyle/>
          <a:p>
            <a:r>
              <a:rPr lang="es-ES" dirty="0"/>
              <a:t>Sentencias OR</a:t>
            </a:r>
            <a:endParaRPr lang="es-PE" dirty="0"/>
          </a:p>
        </p:txBody>
      </p:sp>
      <p:pic>
        <p:nvPicPr>
          <p:cNvPr id="5122" name="Picture 2" descr="operador logico or">
            <a:extLst>
              <a:ext uri="{FF2B5EF4-FFF2-40B4-BE49-F238E27FC236}">
                <a16:creationId xmlns:a16="http://schemas.microsoft.com/office/drawing/2014/main" id="{1E1BEC0E-940F-4390-B17A-AE4E0BA84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31462" cy="678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3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Sentencia Do </a:t>
            </a:r>
            <a:r>
              <a:rPr lang="es-ES" dirty="0" err="1"/>
              <a:t>While</a:t>
            </a:r>
            <a:r>
              <a:rPr lang="es-ES" dirty="0"/>
              <a:t> …. </a:t>
            </a:r>
            <a:r>
              <a:rPr lang="es-ES" dirty="0" err="1"/>
              <a:t>Loop</a:t>
            </a:r>
            <a:endParaRPr lang="es-PE" dirty="0"/>
          </a:p>
        </p:txBody>
      </p:sp>
      <p:pic>
        <p:nvPicPr>
          <p:cNvPr id="1026" name="Picture 2" descr="estructura repetitiva Do While (condición) ... Loop">
            <a:extLst>
              <a:ext uri="{FF2B5EF4-FFF2-40B4-BE49-F238E27FC236}">
                <a16:creationId xmlns:a16="http://schemas.microsoft.com/office/drawing/2014/main" id="{077F9E1C-D688-4422-B00A-B06FF57B1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185987"/>
            <a:ext cx="5612027" cy="406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450226" y="1980561"/>
            <a:ext cx="524750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800" dirty="0"/>
              <a:t>Sub </a:t>
            </a:r>
            <a:r>
              <a:rPr lang="es-PE" sz="2800" dirty="0" err="1"/>
              <a:t>Main</a:t>
            </a:r>
            <a:r>
              <a:rPr lang="es-PE" sz="2800" dirty="0"/>
              <a:t>()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Dim</a:t>
            </a:r>
            <a:r>
              <a:rPr lang="es-PE" sz="2800" dirty="0"/>
              <a:t> x As </a:t>
            </a:r>
            <a:r>
              <a:rPr lang="es-PE" sz="2800" dirty="0" err="1"/>
              <a:t>Integer</a:t>
            </a:r>
            <a:endParaRPr lang="es-PE" sz="2800" dirty="0"/>
          </a:p>
          <a:p>
            <a:r>
              <a:rPr lang="es-PE" sz="2800" dirty="0"/>
              <a:t>        x = 1</a:t>
            </a:r>
          </a:p>
          <a:p>
            <a:r>
              <a:rPr lang="es-PE" sz="2800" dirty="0"/>
              <a:t>        Do </a:t>
            </a:r>
            <a:r>
              <a:rPr lang="es-PE" sz="2800" dirty="0" err="1"/>
              <a:t>While</a:t>
            </a:r>
            <a:r>
              <a:rPr lang="es-PE" sz="2800" dirty="0"/>
              <a:t> x &lt;= 100</a:t>
            </a:r>
          </a:p>
          <a:p>
            <a:r>
              <a:rPr lang="es-PE" sz="2800" dirty="0"/>
              <a:t>	x = x + 1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Loop</a:t>
            </a:r>
            <a:endParaRPr lang="es-PE" sz="2800" dirty="0"/>
          </a:p>
          <a:p>
            <a:r>
              <a:rPr lang="es-PE" sz="2800" dirty="0"/>
              <a:t>        </a:t>
            </a:r>
            <a:r>
              <a:rPr lang="es-PE" sz="2800" dirty="0" err="1"/>
              <a:t>msgbox</a:t>
            </a:r>
            <a:r>
              <a:rPr lang="es-PE" sz="2800" dirty="0"/>
              <a:t> x</a:t>
            </a:r>
          </a:p>
          <a:p>
            <a:r>
              <a:rPr lang="es-PE" sz="2800" dirty="0"/>
              <a:t>    </a:t>
            </a:r>
            <a:r>
              <a:rPr lang="es-PE" sz="2800" dirty="0" err="1"/>
              <a:t>End</a:t>
            </a:r>
            <a:r>
              <a:rPr lang="es-PE" sz="2800" dirty="0"/>
              <a:t> Sub</a:t>
            </a:r>
          </a:p>
        </p:txBody>
      </p:sp>
    </p:spTree>
    <p:extLst>
      <p:ext uri="{BB962C8B-B14F-4D97-AF65-F5344CB8AC3E}">
        <p14:creationId xmlns:p14="http://schemas.microsoft.com/office/powerpoint/2010/main" val="9017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664" y="365125"/>
            <a:ext cx="5522135" cy="1325563"/>
          </a:xfrm>
        </p:spPr>
        <p:txBody>
          <a:bodyPr/>
          <a:lstStyle/>
          <a:p>
            <a:r>
              <a:rPr lang="es-ES" dirty="0"/>
              <a:t>Sentencia Do … </a:t>
            </a:r>
            <a:r>
              <a:rPr lang="es-ES" dirty="0" err="1"/>
              <a:t>While</a:t>
            </a:r>
            <a:r>
              <a:rPr lang="es-ES" dirty="0"/>
              <a:t> </a:t>
            </a:r>
            <a:r>
              <a:rPr lang="es-ES" dirty="0" err="1"/>
              <a:t>Loop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450226" y="1980561"/>
            <a:ext cx="524750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800" dirty="0"/>
              <a:t>Sub </a:t>
            </a:r>
            <a:r>
              <a:rPr lang="es-PE" sz="2800" dirty="0" err="1"/>
              <a:t>Main</a:t>
            </a:r>
            <a:r>
              <a:rPr lang="es-PE" sz="2800" dirty="0"/>
              <a:t>()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Dim</a:t>
            </a:r>
            <a:r>
              <a:rPr lang="es-PE" sz="2800" dirty="0"/>
              <a:t> x As </a:t>
            </a:r>
            <a:r>
              <a:rPr lang="es-PE" sz="2800" dirty="0" err="1"/>
              <a:t>Integer</a:t>
            </a:r>
            <a:endParaRPr lang="es-PE" sz="2800" dirty="0"/>
          </a:p>
          <a:p>
            <a:r>
              <a:rPr lang="es-PE" sz="2800" dirty="0"/>
              <a:t>        x = 1</a:t>
            </a:r>
          </a:p>
          <a:p>
            <a:r>
              <a:rPr lang="es-PE" sz="2800" dirty="0"/>
              <a:t>        Do </a:t>
            </a:r>
            <a:r>
              <a:rPr lang="es-PE" sz="2800" dirty="0" err="1"/>
              <a:t>While</a:t>
            </a:r>
            <a:r>
              <a:rPr lang="es-PE" sz="2800" dirty="0"/>
              <a:t> x &lt;= 100</a:t>
            </a:r>
          </a:p>
          <a:p>
            <a:r>
              <a:rPr lang="es-PE" sz="2800" dirty="0"/>
              <a:t>	x = x + 1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Loop</a:t>
            </a:r>
            <a:endParaRPr lang="es-PE" sz="2800" dirty="0"/>
          </a:p>
          <a:p>
            <a:r>
              <a:rPr lang="es-PE" sz="2800" dirty="0"/>
              <a:t>        </a:t>
            </a:r>
            <a:r>
              <a:rPr lang="es-PE" sz="2800" dirty="0" err="1"/>
              <a:t>msgbox</a:t>
            </a:r>
            <a:r>
              <a:rPr lang="es-PE" sz="2800" dirty="0"/>
              <a:t> x</a:t>
            </a:r>
          </a:p>
          <a:p>
            <a:r>
              <a:rPr lang="es-PE" sz="2800" dirty="0"/>
              <a:t>    </a:t>
            </a:r>
            <a:r>
              <a:rPr lang="es-PE" sz="2800" dirty="0" err="1"/>
              <a:t>End</a:t>
            </a:r>
            <a:r>
              <a:rPr lang="es-PE" sz="2800" dirty="0"/>
              <a:t> Sub</a:t>
            </a:r>
          </a:p>
        </p:txBody>
      </p:sp>
      <p:pic>
        <p:nvPicPr>
          <p:cNvPr id="7172" name="Picture 4" descr="estructura repetitiva Do ... Loop While (condición)">
            <a:extLst>
              <a:ext uri="{FF2B5EF4-FFF2-40B4-BE49-F238E27FC236}">
                <a16:creationId xmlns:a16="http://schemas.microsoft.com/office/drawing/2014/main" id="{9FB0BF9E-743A-4C23-BF3C-D6D73BFE4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"/>
            <a:ext cx="5831664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16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</TotalTime>
  <Words>198</Words>
  <Application>Microsoft Office PowerPoint</Application>
  <PresentationFormat>Panorámica</PresentationFormat>
  <Paragraphs>43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SENTENCIAS VBA</vt:lpstr>
      <vt:lpstr>Sentencia IF … END IF</vt:lpstr>
      <vt:lpstr>Sentencia IF … ELSE …. END IF</vt:lpstr>
      <vt:lpstr>Sentencias anidadas</vt:lpstr>
      <vt:lpstr>Sentencias AND</vt:lpstr>
      <vt:lpstr>Sentencias OR</vt:lpstr>
      <vt:lpstr>Sentencia Do While …. Loop</vt:lpstr>
      <vt:lpstr>Sentencia Do … While Loop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SENTENCIAS VBA</dc:title>
  <dc:creator>Juan</dc:creator>
  <cp:lastModifiedBy>Juan</cp:lastModifiedBy>
  <cp:revision>7</cp:revision>
  <dcterms:created xsi:type="dcterms:W3CDTF">2022-05-30T22:58:00Z</dcterms:created>
  <dcterms:modified xsi:type="dcterms:W3CDTF">2022-06-01T01:01:17Z</dcterms:modified>
</cp:coreProperties>
</file>