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87" r:id="rId2"/>
    <p:sldMasterId id="2147483689" r:id="rId3"/>
    <p:sldMasterId id="2147483699" r:id="rId4"/>
    <p:sldMasterId id="2147483703" r:id="rId5"/>
  </p:sldMasterIdLst>
  <p:notesMasterIdLst>
    <p:notesMasterId r:id="rId128"/>
  </p:notesMasterIdLst>
  <p:sldIdLst>
    <p:sldId id="256" r:id="rId6"/>
    <p:sldId id="257" r:id="rId7"/>
    <p:sldId id="258" r:id="rId8"/>
    <p:sldId id="269" r:id="rId9"/>
    <p:sldId id="259" r:id="rId10"/>
    <p:sldId id="270" r:id="rId11"/>
    <p:sldId id="271" r:id="rId12"/>
    <p:sldId id="272" r:id="rId13"/>
    <p:sldId id="356" r:id="rId14"/>
    <p:sldId id="273" r:id="rId15"/>
    <p:sldId id="357" r:id="rId16"/>
    <p:sldId id="274" r:id="rId17"/>
    <p:sldId id="276" r:id="rId18"/>
    <p:sldId id="275" r:id="rId19"/>
    <p:sldId id="279" r:id="rId20"/>
    <p:sldId id="280" r:id="rId21"/>
    <p:sldId id="281" r:id="rId22"/>
    <p:sldId id="282" r:id="rId23"/>
    <p:sldId id="277" r:id="rId24"/>
    <p:sldId id="283" r:id="rId25"/>
    <p:sldId id="362" r:id="rId26"/>
    <p:sldId id="284" r:id="rId27"/>
    <p:sldId id="285" r:id="rId28"/>
    <p:sldId id="286" r:id="rId29"/>
    <p:sldId id="288" r:id="rId30"/>
    <p:sldId id="287" r:id="rId31"/>
    <p:sldId id="289" r:id="rId32"/>
    <p:sldId id="363" r:id="rId33"/>
    <p:sldId id="364" r:id="rId34"/>
    <p:sldId id="291" r:id="rId35"/>
    <p:sldId id="292" r:id="rId36"/>
    <p:sldId id="293" r:id="rId37"/>
    <p:sldId id="294" r:id="rId38"/>
    <p:sldId id="295" r:id="rId39"/>
    <p:sldId id="365" r:id="rId40"/>
    <p:sldId id="366" r:id="rId41"/>
    <p:sldId id="296" r:id="rId42"/>
    <p:sldId id="297" r:id="rId43"/>
    <p:sldId id="298" r:id="rId44"/>
    <p:sldId id="299" r:id="rId45"/>
    <p:sldId id="300" r:id="rId46"/>
    <p:sldId id="301" r:id="rId47"/>
    <p:sldId id="302" r:id="rId48"/>
    <p:sldId id="303" r:id="rId49"/>
    <p:sldId id="305" r:id="rId50"/>
    <p:sldId id="304" r:id="rId51"/>
    <p:sldId id="306" r:id="rId52"/>
    <p:sldId id="307" r:id="rId53"/>
    <p:sldId id="308" r:id="rId54"/>
    <p:sldId id="309" r:id="rId55"/>
    <p:sldId id="310" r:id="rId56"/>
    <p:sldId id="311" r:id="rId57"/>
    <p:sldId id="312" r:id="rId58"/>
    <p:sldId id="313" r:id="rId59"/>
    <p:sldId id="314" r:id="rId60"/>
    <p:sldId id="315" r:id="rId61"/>
    <p:sldId id="368" r:id="rId62"/>
    <p:sldId id="316" r:id="rId63"/>
    <p:sldId id="317" r:id="rId64"/>
    <p:sldId id="318" r:id="rId65"/>
    <p:sldId id="319" r:id="rId66"/>
    <p:sldId id="320" r:id="rId67"/>
    <p:sldId id="321" r:id="rId68"/>
    <p:sldId id="322" r:id="rId69"/>
    <p:sldId id="328" r:id="rId70"/>
    <p:sldId id="323" r:id="rId71"/>
    <p:sldId id="324" r:id="rId72"/>
    <p:sldId id="325" r:id="rId73"/>
    <p:sldId id="326" r:id="rId74"/>
    <p:sldId id="327" r:id="rId75"/>
    <p:sldId id="329" r:id="rId76"/>
    <p:sldId id="330" r:id="rId77"/>
    <p:sldId id="331" r:id="rId78"/>
    <p:sldId id="367" r:id="rId79"/>
    <p:sldId id="332" r:id="rId80"/>
    <p:sldId id="333" r:id="rId81"/>
    <p:sldId id="334" r:id="rId82"/>
    <p:sldId id="335" r:id="rId83"/>
    <p:sldId id="336" r:id="rId84"/>
    <p:sldId id="337" r:id="rId85"/>
    <p:sldId id="338" r:id="rId86"/>
    <p:sldId id="371" r:id="rId87"/>
    <p:sldId id="372" r:id="rId88"/>
    <p:sldId id="373" r:id="rId89"/>
    <p:sldId id="339" r:id="rId90"/>
    <p:sldId id="340" r:id="rId91"/>
    <p:sldId id="341" r:id="rId92"/>
    <p:sldId id="342" r:id="rId93"/>
    <p:sldId id="343" r:id="rId94"/>
    <p:sldId id="345" r:id="rId95"/>
    <p:sldId id="359" r:id="rId96"/>
    <p:sldId id="360" r:id="rId97"/>
    <p:sldId id="361" r:id="rId98"/>
    <p:sldId id="354" r:id="rId99"/>
    <p:sldId id="369" r:id="rId100"/>
    <p:sldId id="370" r:id="rId101"/>
    <p:sldId id="346" r:id="rId102"/>
    <p:sldId id="374" r:id="rId103"/>
    <p:sldId id="375" r:id="rId104"/>
    <p:sldId id="347" r:id="rId105"/>
    <p:sldId id="348" r:id="rId106"/>
    <p:sldId id="349" r:id="rId107"/>
    <p:sldId id="350" r:id="rId108"/>
    <p:sldId id="351" r:id="rId109"/>
    <p:sldId id="352" r:id="rId110"/>
    <p:sldId id="353" r:id="rId111"/>
    <p:sldId id="355" r:id="rId112"/>
    <p:sldId id="379" r:id="rId113"/>
    <p:sldId id="381" r:id="rId114"/>
    <p:sldId id="380" r:id="rId115"/>
    <p:sldId id="382" r:id="rId116"/>
    <p:sldId id="383" r:id="rId117"/>
    <p:sldId id="384" r:id="rId118"/>
    <p:sldId id="385" r:id="rId119"/>
    <p:sldId id="386" r:id="rId120"/>
    <p:sldId id="387" r:id="rId121"/>
    <p:sldId id="376" r:id="rId122"/>
    <p:sldId id="377" r:id="rId123"/>
    <p:sldId id="388" r:id="rId124"/>
    <p:sldId id="389" r:id="rId125"/>
    <p:sldId id="390" r:id="rId126"/>
    <p:sldId id="391" r:id="rId127"/>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anose="020B0604030504040204" pitchFamily="34" charset="0"/>
        <a:ea typeface="+mn-ea"/>
        <a:cs typeface="+mn-cs"/>
      </a:defRPr>
    </a:lvl5pPr>
    <a:lvl6pPr marL="2286000" algn="l" defTabSz="914400" rtl="0" eaLnBrk="1" latinLnBrk="0" hangingPunct="1">
      <a:defRPr sz="1400" kern="1200">
        <a:solidFill>
          <a:schemeClr val="tx1"/>
        </a:solidFill>
        <a:latin typeface="Tahoma" panose="020B0604030504040204" pitchFamily="34" charset="0"/>
        <a:ea typeface="+mn-ea"/>
        <a:cs typeface="+mn-cs"/>
      </a:defRPr>
    </a:lvl6pPr>
    <a:lvl7pPr marL="2743200" algn="l" defTabSz="914400" rtl="0" eaLnBrk="1" latinLnBrk="0" hangingPunct="1">
      <a:defRPr sz="1400" kern="1200">
        <a:solidFill>
          <a:schemeClr val="tx1"/>
        </a:solidFill>
        <a:latin typeface="Tahoma" panose="020B0604030504040204" pitchFamily="34" charset="0"/>
        <a:ea typeface="+mn-ea"/>
        <a:cs typeface="+mn-cs"/>
      </a:defRPr>
    </a:lvl7pPr>
    <a:lvl8pPr marL="3200400" algn="l" defTabSz="914400" rtl="0" eaLnBrk="1" latinLnBrk="0" hangingPunct="1">
      <a:defRPr sz="1400" kern="1200">
        <a:solidFill>
          <a:schemeClr val="tx1"/>
        </a:solidFill>
        <a:latin typeface="Tahoma" panose="020B0604030504040204" pitchFamily="34" charset="0"/>
        <a:ea typeface="+mn-ea"/>
        <a:cs typeface="+mn-cs"/>
      </a:defRPr>
    </a:lvl8pPr>
    <a:lvl9pPr marL="3657600" algn="l" defTabSz="914400" rtl="0" eaLnBrk="1" latinLnBrk="0" hangingPunct="1">
      <a:defRPr sz="1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99"/>
    <a:srgbClr val="FFFF00"/>
    <a:srgbClr val="990000"/>
    <a:srgbClr val="FF0000"/>
    <a:srgbClr val="0099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838" autoAdjust="0"/>
    <p:restoredTop sz="94745" autoAdjust="0"/>
  </p:normalViewPr>
  <p:slideViewPr>
    <p:cSldViewPr>
      <p:cViewPr varScale="1">
        <p:scale>
          <a:sx n="80" d="100"/>
          <a:sy n="80" d="100"/>
        </p:scale>
        <p:origin x="16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82"/>
    </p:cViewPr>
  </p:sorterViewPr>
  <p:notesViewPr>
    <p:cSldViewPr>
      <p:cViewPr varScale="1">
        <p:scale>
          <a:sx n="59" d="100"/>
          <a:sy n="59" d="100"/>
        </p:scale>
        <p:origin x="-112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2.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12" Type="http://schemas.openxmlformats.org/officeDocument/2006/relationships/slide" Target="slides/slide107.xml"/><Relationship Id="rId16" Type="http://schemas.openxmlformats.org/officeDocument/2006/relationships/slide" Target="slides/slide11.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102" Type="http://schemas.openxmlformats.org/officeDocument/2006/relationships/slide" Target="slides/slide97.xml"/><Relationship Id="rId123" Type="http://schemas.openxmlformats.org/officeDocument/2006/relationships/slide" Target="slides/slide118.xml"/><Relationship Id="rId128" Type="http://schemas.openxmlformats.org/officeDocument/2006/relationships/notesMaster" Target="notesMasters/notesMaster1.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slide" Target="slides/slide90.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113" Type="http://schemas.openxmlformats.org/officeDocument/2006/relationships/slide" Target="slides/slide108.xml"/><Relationship Id="rId118" Type="http://schemas.openxmlformats.org/officeDocument/2006/relationships/slide" Target="slides/slide113.xml"/><Relationship Id="rId80" Type="http://schemas.openxmlformats.org/officeDocument/2006/relationships/slide" Target="slides/slide75.xml"/><Relationship Id="rId85" Type="http://schemas.openxmlformats.org/officeDocument/2006/relationships/slide" Target="slides/slide80.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slide" Target="slides/slide28.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08" Type="http://schemas.openxmlformats.org/officeDocument/2006/relationships/slide" Target="slides/slide103.xml"/><Relationship Id="rId124" Type="http://schemas.openxmlformats.org/officeDocument/2006/relationships/slide" Target="slides/slide119.xml"/><Relationship Id="rId129" Type="http://schemas.openxmlformats.org/officeDocument/2006/relationships/presProps" Target="presProps.xml"/><Relationship Id="rId54" Type="http://schemas.openxmlformats.org/officeDocument/2006/relationships/slide" Target="slides/slide49.xml"/><Relationship Id="rId70" Type="http://schemas.openxmlformats.org/officeDocument/2006/relationships/slide" Target="slides/slide65.xml"/><Relationship Id="rId75" Type="http://schemas.openxmlformats.org/officeDocument/2006/relationships/slide" Target="slides/slide70.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slideMaster" Target="slideMasters/slideMaster1.xml"/><Relationship Id="rId6" Type="http://schemas.openxmlformats.org/officeDocument/2006/relationships/slide" Target="slides/slide1.xml"/><Relationship Id="rId23" Type="http://schemas.openxmlformats.org/officeDocument/2006/relationships/slide" Target="slides/slide18.xml"/><Relationship Id="rId28" Type="http://schemas.openxmlformats.org/officeDocument/2006/relationships/slide" Target="slides/slide23.xml"/><Relationship Id="rId49" Type="http://schemas.openxmlformats.org/officeDocument/2006/relationships/slide" Target="slides/slide44.xml"/><Relationship Id="rId114" Type="http://schemas.openxmlformats.org/officeDocument/2006/relationships/slide" Target="slides/slide109.xml"/><Relationship Id="rId119" Type="http://schemas.openxmlformats.org/officeDocument/2006/relationships/slide" Target="slides/slide114.xml"/><Relationship Id="rId44" Type="http://schemas.openxmlformats.org/officeDocument/2006/relationships/slide" Target="slides/slide39.xml"/><Relationship Id="rId60" Type="http://schemas.openxmlformats.org/officeDocument/2006/relationships/slide" Target="slides/slide55.xml"/><Relationship Id="rId65" Type="http://schemas.openxmlformats.org/officeDocument/2006/relationships/slide" Target="slides/slide60.xml"/><Relationship Id="rId81" Type="http://schemas.openxmlformats.org/officeDocument/2006/relationships/slide" Target="slides/slide76.xml"/><Relationship Id="rId86" Type="http://schemas.openxmlformats.org/officeDocument/2006/relationships/slide" Target="slides/slide81.xml"/><Relationship Id="rId130" Type="http://schemas.openxmlformats.org/officeDocument/2006/relationships/viewProps" Target="viewProps.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slide" Target="slides/slide10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120" Type="http://schemas.openxmlformats.org/officeDocument/2006/relationships/slide" Target="slides/slide115.xml"/><Relationship Id="rId125" Type="http://schemas.openxmlformats.org/officeDocument/2006/relationships/slide" Target="slides/slide120.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slide" Target="slides/slide105.xml"/><Relationship Id="rId115" Type="http://schemas.openxmlformats.org/officeDocument/2006/relationships/slide" Target="slides/slide110.xml"/><Relationship Id="rId131" Type="http://schemas.openxmlformats.org/officeDocument/2006/relationships/theme" Target="theme/theme1.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126" Type="http://schemas.openxmlformats.org/officeDocument/2006/relationships/slide" Target="slides/slide12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slide" Target="slides/slide93.xml"/><Relationship Id="rId121" Type="http://schemas.openxmlformats.org/officeDocument/2006/relationships/slide" Target="slides/slide116.xml"/><Relationship Id="rId3" Type="http://schemas.openxmlformats.org/officeDocument/2006/relationships/slideMaster" Target="slideMasters/slideMaster3.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116" Type="http://schemas.openxmlformats.org/officeDocument/2006/relationships/slide" Target="slides/slide111.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88" Type="http://schemas.openxmlformats.org/officeDocument/2006/relationships/slide" Target="slides/slide83.xml"/><Relationship Id="rId111" Type="http://schemas.openxmlformats.org/officeDocument/2006/relationships/slide" Target="slides/slide106.xml"/><Relationship Id="rId132" Type="http://schemas.openxmlformats.org/officeDocument/2006/relationships/tableStyles" Target="tableStyles.xml"/><Relationship Id="rId15" Type="http://schemas.openxmlformats.org/officeDocument/2006/relationships/slide" Target="slides/slide10.xml"/><Relationship Id="rId36" Type="http://schemas.openxmlformats.org/officeDocument/2006/relationships/slide" Target="slides/slide31.xml"/><Relationship Id="rId57" Type="http://schemas.openxmlformats.org/officeDocument/2006/relationships/slide" Target="slides/slide52.xml"/><Relationship Id="rId106" Type="http://schemas.openxmlformats.org/officeDocument/2006/relationships/slide" Target="slides/slide101.xml"/><Relationship Id="rId127" Type="http://schemas.openxmlformats.org/officeDocument/2006/relationships/slide" Target="slides/slide122.xml"/><Relationship Id="rId10" Type="http://schemas.openxmlformats.org/officeDocument/2006/relationships/slide" Target="slides/slide5.xml"/><Relationship Id="rId31" Type="http://schemas.openxmlformats.org/officeDocument/2006/relationships/slide" Target="slides/slide26.xml"/><Relationship Id="rId52" Type="http://schemas.openxmlformats.org/officeDocument/2006/relationships/slide" Target="slides/slide47.xml"/><Relationship Id="rId73" Type="http://schemas.openxmlformats.org/officeDocument/2006/relationships/slide" Target="slides/slide68.xml"/><Relationship Id="rId78" Type="http://schemas.openxmlformats.org/officeDocument/2006/relationships/slide" Target="slides/slide73.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122" Type="http://schemas.openxmlformats.org/officeDocument/2006/relationships/slide" Target="slides/slide117.xml"/><Relationship Id="rId4" Type="http://schemas.openxmlformats.org/officeDocument/2006/relationships/slideMaster" Target="slideMasters/slideMaster4.xml"/><Relationship Id="rId9" Type="http://schemas.openxmlformats.org/officeDocument/2006/relationships/slide" Target="slides/slide4.xml"/><Relationship Id="rId26" Type="http://schemas.openxmlformats.org/officeDocument/2006/relationships/slide" Target="slides/slide2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latin typeface="Arial" panose="020B0604020202020204" pitchFamily="34" charset="0"/>
              </a:defRPr>
            </a:lvl1pPr>
          </a:lstStyle>
          <a:p>
            <a:pPr>
              <a:defRPr/>
            </a:pPr>
            <a:endParaRPr lang="es-ES" altLang="es-PE"/>
          </a:p>
        </p:txBody>
      </p:sp>
      <p:sp>
        <p:nvSpPr>
          <p:cNvPr id="141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latin typeface="Arial" panose="020B0604020202020204" pitchFamily="34" charset="0"/>
              </a:defRPr>
            </a:lvl1pPr>
          </a:lstStyle>
          <a:p>
            <a:pPr>
              <a:defRPr/>
            </a:pPr>
            <a:endParaRPr lang="es-ES" altLang="es-PE"/>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1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noProof="0"/>
              <a:t>Haga clic para modificar el estilo de texto del patrón</a:t>
            </a:r>
          </a:p>
          <a:p>
            <a:pPr lvl="1"/>
            <a:r>
              <a:rPr lang="es-ES" altLang="es-PE" noProof="0"/>
              <a:t>Segundo nivel</a:t>
            </a:r>
          </a:p>
          <a:p>
            <a:pPr lvl="2"/>
            <a:r>
              <a:rPr lang="es-ES" altLang="es-PE" noProof="0"/>
              <a:t>Tercer nivel</a:t>
            </a:r>
          </a:p>
          <a:p>
            <a:pPr lvl="3"/>
            <a:r>
              <a:rPr lang="es-ES" altLang="es-PE" noProof="0"/>
              <a:t>Cuarto nivel</a:t>
            </a:r>
          </a:p>
          <a:p>
            <a:pPr lvl="4"/>
            <a:r>
              <a:rPr lang="es-ES" altLang="es-PE" noProof="0"/>
              <a:t>Quinto nivel</a:t>
            </a:r>
          </a:p>
        </p:txBody>
      </p:sp>
      <p:sp>
        <p:nvSpPr>
          <p:cNvPr id="141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latin typeface="Arial" panose="020B0604020202020204" pitchFamily="34" charset="0"/>
              </a:defRPr>
            </a:lvl1pPr>
          </a:lstStyle>
          <a:p>
            <a:pPr>
              <a:defRPr/>
            </a:pPr>
            <a:endParaRPr lang="es-ES" altLang="es-PE"/>
          </a:p>
        </p:txBody>
      </p:sp>
      <p:sp>
        <p:nvSpPr>
          <p:cNvPr id="141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latin typeface="Arial" panose="020B0604020202020204" pitchFamily="34" charset="0"/>
              </a:defRPr>
            </a:lvl1pPr>
          </a:lstStyle>
          <a:p>
            <a:pPr>
              <a:defRPr/>
            </a:pPr>
            <a:fld id="{FEE044BE-8DD8-47AB-AE9E-6DAB975B62AC}" type="slidenum">
              <a:rPr lang="es-ES" altLang="es-PE"/>
              <a:pPr>
                <a:defRPr/>
              </a:pPr>
              <a:t>‹Nº›</a:t>
            </a:fld>
            <a:endParaRPr lang="es-ES" altLang="es-P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EE2F174-58B1-489D-A52A-8E29557AA83B}" type="slidenum">
              <a:rPr lang="es-ES" altLang="es-PE" sz="1200" smtClean="0">
                <a:latin typeface="Arial" panose="020B0604020202020204" pitchFamily="34" charset="0"/>
              </a:rPr>
              <a:pPr/>
              <a:t>9</a:t>
            </a:fld>
            <a:endParaRPr lang="es-ES" altLang="es-PE" sz="1200">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45227502-68FE-4BC7-B141-2B551D71A13E}" type="slidenum">
              <a:rPr lang="es-ES" altLang="es-PE" sz="1200" smtClean="0">
                <a:latin typeface="Arial" panose="020B0604020202020204" pitchFamily="34" charset="0"/>
              </a:rPr>
              <a:pPr/>
              <a:t>44</a:t>
            </a:fld>
            <a:endParaRPr lang="es-ES" altLang="es-PE" sz="1200">
              <a:latin typeface="Arial" panose="020B0604020202020204"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CE47054B-203E-4400-87D8-7D582C81DC99}" type="slidenum">
              <a:rPr lang="es-ES" altLang="es-PE" sz="1200" smtClean="0">
                <a:latin typeface="Arial" panose="020B0604020202020204" pitchFamily="34" charset="0"/>
              </a:rPr>
              <a:pPr/>
              <a:t>46</a:t>
            </a:fld>
            <a:endParaRPr lang="es-ES" altLang="es-PE" sz="1200">
              <a:latin typeface="Arial" panose="020B0604020202020204"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6CDE81B7-FB5F-49F2-A0EB-82746C812831}" type="slidenum">
              <a:rPr lang="es-ES" altLang="es-PE" sz="1200" smtClean="0">
                <a:latin typeface="Arial" panose="020B0604020202020204" pitchFamily="34" charset="0"/>
              </a:rPr>
              <a:pPr/>
              <a:t>47</a:t>
            </a:fld>
            <a:endParaRPr lang="es-ES" altLang="es-PE" sz="1200">
              <a:latin typeface="Arial" panose="020B0604020202020204"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4B2F8E78-9EED-4949-8C4C-D0D530EC48EE}" type="slidenum">
              <a:rPr lang="es-ES" altLang="es-PE" sz="1200" smtClean="0">
                <a:latin typeface="Arial" panose="020B0604020202020204" pitchFamily="34" charset="0"/>
              </a:rPr>
              <a:pPr/>
              <a:t>48</a:t>
            </a:fld>
            <a:endParaRPr lang="es-ES" altLang="es-PE" sz="1200">
              <a:latin typeface="Arial" panose="020B0604020202020204"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A83ABFAE-AAF6-4CA2-B582-C8D771AAF16F}" type="slidenum">
              <a:rPr lang="es-ES" altLang="es-PE" sz="1200" smtClean="0">
                <a:latin typeface="Arial" panose="020B0604020202020204" pitchFamily="34" charset="0"/>
              </a:rPr>
              <a:pPr/>
              <a:t>50</a:t>
            </a:fld>
            <a:endParaRPr lang="es-ES" altLang="es-PE" sz="1200">
              <a:latin typeface="Arial" panose="020B0604020202020204"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1400">
                <a:solidFill>
                  <a:schemeClr val="tx1"/>
                </a:solidFill>
                <a:latin typeface="Tahoma" panose="020B0604030504040204" pitchFamily="34" charset="0"/>
              </a:defRPr>
            </a:lvl1pPr>
            <a:lvl2pPr marL="742950" indent="-285750">
              <a:defRPr sz="1400">
                <a:solidFill>
                  <a:schemeClr val="tx1"/>
                </a:solidFill>
                <a:latin typeface="Tahoma" panose="020B0604030504040204" pitchFamily="34" charset="0"/>
              </a:defRPr>
            </a:lvl2pPr>
            <a:lvl3pPr marL="1143000" indent="-228600">
              <a:defRPr sz="1400">
                <a:solidFill>
                  <a:schemeClr val="tx1"/>
                </a:solidFill>
                <a:latin typeface="Tahoma" panose="020B0604030504040204" pitchFamily="34" charset="0"/>
              </a:defRPr>
            </a:lvl3pPr>
            <a:lvl4pPr marL="1600200" indent="-228600">
              <a:defRPr sz="1400">
                <a:solidFill>
                  <a:schemeClr val="tx1"/>
                </a:solidFill>
                <a:latin typeface="Tahoma" panose="020B0604030504040204" pitchFamily="34" charset="0"/>
              </a:defRPr>
            </a:lvl4pPr>
            <a:lvl5pPr marL="2057400" indent="-228600">
              <a:defRPr sz="1400">
                <a:solidFill>
                  <a:schemeClr val="tx1"/>
                </a:solidFill>
                <a:latin typeface="Tahoma" panose="020B0604030504040204" pitchFamily="34" charset="0"/>
              </a:defRPr>
            </a:lvl5pPr>
            <a:lvl6pPr marL="2514600" indent="-228600" eaLnBrk="0" fontAlgn="base" hangingPunct="0">
              <a:spcBef>
                <a:spcPct val="0"/>
              </a:spcBef>
              <a:spcAft>
                <a:spcPct val="0"/>
              </a:spcAft>
              <a:defRPr sz="1400">
                <a:solidFill>
                  <a:schemeClr val="tx1"/>
                </a:solidFill>
                <a:latin typeface="Tahoma" panose="020B0604030504040204" pitchFamily="34" charset="0"/>
              </a:defRPr>
            </a:lvl6pPr>
            <a:lvl7pPr marL="2971800" indent="-228600" eaLnBrk="0" fontAlgn="base" hangingPunct="0">
              <a:spcBef>
                <a:spcPct val="0"/>
              </a:spcBef>
              <a:spcAft>
                <a:spcPct val="0"/>
              </a:spcAft>
              <a:defRPr sz="1400">
                <a:solidFill>
                  <a:schemeClr val="tx1"/>
                </a:solidFill>
                <a:latin typeface="Tahoma" panose="020B0604030504040204" pitchFamily="34" charset="0"/>
              </a:defRPr>
            </a:lvl7pPr>
            <a:lvl8pPr marL="3429000" indent="-228600" eaLnBrk="0" fontAlgn="base" hangingPunct="0">
              <a:spcBef>
                <a:spcPct val="0"/>
              </a:spcBef>
              <a:spcAft>
                <a:spcPct val="0"/>
              </a:spcAft>
              <a:defRPr sz="1400">
                <a:solidFill>
                  <a:schemeClr val="tx1"/>
                </a:solidFill>
                <a:latin typeface="Tahoma" panose="020B0604030504040204" pitchFamily="34" charset="0"/>
              </a:defRPr>
            </a:lvl8pPr>
            <a:lvl9pPr marL="3886200" indent="-228600" eaLnBrk="0" fontAlgn="base" hangingPunct="0">
              <a:spcBef>
                <a:spcPct val="0"/>
              </a:spcBef>
              <a:spcAft>
                <a:spcPct val="0"/>
              </a:spcAft>
              <a:defRPr sz="1400">
                <a:solidFill>
                  <a:schemeClr val="tx1"/>
                </a:solidFill>
                <a:latin typeface="Tahoma" panose="020B0604030504040204" pitchFamily="34" charset="0"/>
              </a:defRPr>
            </a:lvl9pPr>
          </a:lstStyle>
          <a:p>
            <a:fld id="{0A879647-5037-4CCB-9F42-2F936E45DFF7}" type="slidenum">
              <a:rPr lang="es-ES" altLang="es-PE" sz="1200" smtClean="0">
                <a:latin typeface="Arial" panose="020B0604020202020204" pitchFamily="34" charset="0"/>
              </a:rPr>
              <a:pPr/>
              <a:t>51</a:t>
            </a:fld>
            <a:endParaRPr lang="es-ES" altLang="es-PE" sz="1200">
              <a:latin typeface="Arial" panose="020B0604020202020204"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s-ES" alt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16 w 5184"/>
                  <a:gd name="T3" fmla="*/ 3159 h 3159"/>
                  <a:gd name="T4" fmla="*/ 521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60 w 556"/>
                  <a:gd name="T5" fmla="*/ 3159 h 3159"/>
                  <a:gd name="T6" fmla="*/ 560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7" name="Freeform 7"/>
            <p:cNvSpPr>
              <a:spLocks/>
            </p:cNvSpPr>
            <p:nvPr/>
          </p:nvSpPr>
          <p:spPr bwMode="ltGray">
            <a:xfrm>
              <a:off x="767" y="1155"/>
              <a:ext cx="252" cy="12"/>
            </a:xfrm>
            <a:custGeom>
              <a:avLst/>
              <a:gdLst>
                <a:gd name="T0" fmla="*/ 253 w 251"/>
                <a:gd name="T1" fmla="*/ 0 h 12"/>
                <a:gd name="T2" fmla="*/ 0 w 251"/>
                <a:gd name="T3" fmla="*/ 0 h 12"/>
                <a:gd name="T4" fmla="*/ 0 w 251"/>
                <a:gd name="T5" fmla="*/ 12 h 12"/>
                <a:gd name="T6" fmla="*/ 253 w 251"/>
                <a:gd name="T7" fmla="*/ 12 h 12"/>
                <a:gd name="T8" fmla="*/ 253 w 251"/>
                <a:gd name="T9" fmla="*/ 0 h 12"/>
                <a:gd name="T10" fmla="*/ 253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491 w 251"/>
                <a:gd name="T5" fmla="*/ 12 h 12"/>
                <a:gd name="T6" fmla="*/ 49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2" name="Freeform 12"/>
              <p:cNvSpPr>
                <a:spLocks/>
              </p:cNvSpPr>
              <p:nvPr/>
            </p:nvSpPr>
            <p:spPr bwMode="ltGray">
              <a:xfrm>
                <a:off x="1019" y="1155"/>
                <a:ext cx="4739" cy="12"/>
              </a:xfrm>
              <a:custGeom>
                <a:avLst/>
                <a:gdLst>
                  <a:gd name="T0" fmla="*/ 4754 w 4724"/>
                  <a:gd name="T1" fmla="*/ 0 h 12"/>
                  <a:gd name="T2" fmla="*/ 0 w 4724"/>
                  <a:gd name="T3" fmla="*/ 0 h 12"/>
                  <a:gd name="T4" fmla="*/ 0 w 4724"/>
                  <a:gd name="T5" fmla="*/ 12 h 12"/>
                  <a:gd name="T6" fmla="*/ 4754 w 4724"/>
                  <a:gd name="T7" fmla="*/ 12 h 12"/>
                  <a:gd name="T8" fmla="*/ 4754 w 4724"/>
                  <a:gd name="T9" fmla="*/ 0 h 12"/>
                  <a:gd name="T10" fmla="*/ 475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grpSp>
      </p:grpSp>
      <p:sp>
        <p:nvSpPr>
          <p:cNvPr id="25089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s-ES" altLang="es-PE" noProof="0"/>
              <a:t>Haga clic para cambiar el estilo de título	</a:t>
            </a:r>
          </a:p>
        </p:txBody>
      </p:sp>
      <p:sp>
        <p:nvSpPr>
          <p:cNvPr id="250897"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s-ES" altLang="es-PE" noProof="0"/>
              <a:t>Haga clic para modificar el estilo de subtítulo del patrón</a:t>
            </a:r>
          </a:p>
        </p:txBody>
      </p:sp>
      <p:sp>
        <p:nvSpPr>
          <p:cNvPr id="18" name="Rectangle 18"/>
          <p:cNvSpPr>
            <a:spLocks noGrp="1" noChangeArrowheads="1"/>
          </p:cNvSpPr>
          <p:nvPr>
            <p:ph type="dt" sz="quarter" idx="10"/>
          </p:nvPr>
        </p:nvSpPr>
        <p:spPr/>
        <p:txBody>
          <a:bodyPr/>
          <a:lstStyle>
            <a:lvl1pPr>
              <a:defRPr/>
            </a:lvl1pPr>
          </a:lstStyle>
          <a:p>
            <a:pPr>
              <a:defRPr/>
            </a:pPr>
            <a:fld id="{BB81D205-6F04-48AA-92A1-161BEE51A5EC}" type="datetime1">
              <a:rPr lang="es-ES" altLang="es-PE" smtClean="0"/>
              <a:t>07/03/2022</a:t>
            </a:fld>
            <a:endParaRPr lang="es-ES" altLang="es-PE"/>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s-ES" altLang="es-PE"/>
          </a:p>
        </p:txBody>
      </p:sp>
      <p:sp>
        <p:nvSpPr>
          <p:cNvPr id="20" name="Rectangle 20"/>
          <p:cNvSpPr>
            <a:spLocks noGrp="1" noChangeArrowheads="1"/>
          </p:cNvSpPr>
          <p:nvPr>
            <p:ph type="sldNum" sz="quarter" idx="12"/>
          </p:nvPr>
        </p:nvSpPr>
        <p:spPr/>
        <p:txBody>
          <a:bodyPr/>
          <a:lstStyle>
            <a:lvl1pPr>
              <a:defRPr/>
            </a:lvl1pPr>
          </a:lstStyle>
          <a:p>
            <a:pPr>
              <a:defRPr/>
            </a:pPr>
            <a:fld id="{F35214A6-3962-4A31-A90B-10234DB21FD7}" type="slidenum">
              <a:rPr lang="es-ES" altLang="es-PE"/>
              <a:pPr>
                <a:defRPr/>
              </a:pPr>
              <a:t>‹Nº›</a:t>
            </a:fld>
            <a:endParaRPr lang="es-ES" altLang="es-PE"/>
          </a:p>
        </p:txBody>
      </p:sp>
    </p:spTree>
    <p:extLst>
      <p:ext uri="{BB962C8B-B14F-4D97-AF65-F5344CB8AC3E}">
        <p14:creationId xmlns:p14="http://schemas.microsoft.com/office/powerpoint/2010/main" val="1093008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7"/>
          <p:cNvSpPr>
            <a:spLocks noGrp="1" noChangeArrowheads="1"/>
          </p:cNvSpPr>
          <p:nvPr>
            <p:ph type="dt" sz="half" idx="10"/>
          </p:nvPr>
        </p:nvSpPr>
        <p:spPr>
          <a:ln/>
        </p:spPr>
        <p:txBody>
          <a:bodyPr/>
          <a:lstStyle>
            <a:lvl1pPr>
              <a:defRPr/>
            </a:lvl1pPr>
          </a:lstStyle>
          <a:p>
            <a:pPr>
              <a:defRPr/>
            </a:pPr>
            <a:fld id="{D7F83AA9-C236-44A5-9872-CDF960831565}" type="datetime1">
              <a:rPr lang="es-ES" altLang="es-PE" smtClean="0"/>
              <a:t>07/03/2022</a:t>
            </a:fld>
            <a:endParaRPr lang="es-ES" altLang="es-PE"/>
          </a:p>
        </p:txBody>
      </p:sp>
      <p:sp>
        <p:nvSpPr>
          <p:cNvPr id="5"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9"/>
          <p:cNvSpPr>
            <a:spLocks noGrp="1" noChangeArrowheads="1"/>
          </p:cNvSpPr>
          <p:nvPr>
            <p:ph type="sldNum" sz="quarter" idx="12"/>
          </p:nvPr>
        </p:nvSpPr>
        <p:spPr>
          <a:ln/>
        </p:spPr>
        <p:txBody>
          <a:bodyPr/>
          <a:lstStyle>
            <a:lvl1pPr>
              <a:defRPr/>
            </a:lvl1pPr>
          </a:lstStyle>
          <a:p>
            <a:pPr>
              <a:defRPr/>
            </a:pPr>
            <a:fld id="{9B73D78B-7082-4F31-9ECD-94B6EC6E6838}" type="slidenum">
              <a:rPr lang="es-ES" altLang="es-PE"/>
              <a:pPr>
                <a:defRPr/>
              </a:pPr>
              <a:t>‹Nº›</a:t>
            </a:fld>
            <a:endParaRPr lang="es-ES" altLang="es-PE"/>
          </a:p>
        </p:txBody>
      </p:sp>
    </p:spTree>
    <p:extLst>
      <p:ext uri="{BB962C8B-B14F-4D97-AF65-F5344CB8AC3E}">
        <p14:creationId xmlns:p14="http://schemas.microsoft.com/office/powerpoint/2010/main" val="38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24650" y="304800"/>
            <a:ext cx="1885950" cy="5791200"/>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1066800" y="304800"/>
            <a:ext cx="5505450" cy="5791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7"/>
          <p:cNvSpPr>
            <a:spLocks noGrp="1" noChangeArrowheads="1"/>
          </p:cNvSpPr>
          <p:nvPr>
            <p:ph type="dt" sz="half" idx="10"/>
          </p:nvPr>
        </p:nvSpPr>
        <p:spPr>
          <a:ln/>
        </p:spPr>
        <p:txBody>
          <a:bodyPr/>
          <a:lstStyle>
            <a:lvl1pPr>
              <a:defRPr/>
            </a:lvl1pPr>
          </a:lstStyle>
          <a:p>
            <a:pPr>
              <a:defRPr/>
            </a:pPr>
            <a:fld id="{765247F2-151D-45C9-9659-F896124D35D6}" type="datetime1">
              <a:rPr lang="es-ES" altLang="es-PE" smtClean="0"/>
              <a:t>07/03/2022</a:t>
            </a:fld>
            <a:endParaRPr lang="es-ES" altLang="es-PE"/>
          </a:p>
        </p:txBody>
      </p:sp>
      <p:sp>
        <p:nvSpPr>
          <p:cNvPr id="5"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9"/>
          <p:cNvSpPr>
            <a:spLocks noGrp="1" noChangeArrowheads="1"/>
          </p:cNvSpPr>
          <p:nvPr>
            <p:ph type="sldNum" sz="quarter" idx="12"/>
          </p:nvPr>
        </p:nvSpPr>
        <p:spPr>
          <a:ln/>
        </p:spPr>
        <p:txBody>
          <a:bodyPr/>
          <a:lstStyle>
            <a:lvl1pPr>
              <a:defRPr/>
            </a:lvl1pPr>
          </a:lstStyle>
          <a:p>
            <a:pPr>
              <a:defRPr/>
            </a:pPr>
            <a:fld id="{746633BF-EBBF-439B-9948-D53AC5370F4E}" type="slidenum">
              <a:rPr lang="es-ES" altLang="es-PE"/>
              <a:pPr>
                <a:defRPr/>
              </a:pPr>
              <a:t>‹Nº›</a:t>
            </a:fld>
            <a:endParaRPr lang="es-ES" altLang="es-PE"/>
          </a:p>
        </p:txBody>
      </p:sp>
    </p:spTree>
    <p:extLst>
      <p:ext uri="{BB962C8B-B14F-4D97-AF65-F5344CB8AC3E}">
        <p14:creationId xmlns:p14="http://schemas.microsoft.com/office/powerpoint/2010/main" val="1901106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1066800" y="304800"/>
            <a:ext cx="7543800" cy="1431925"/>
          </a:xfrm>
        </p:spPr>
        <p:txBody>
          <a:bodyPr/>
          <a:lstStyle/>
          <a:p>
            <a:r>
              <a:rPr lang="es-ES"/>
              <a:t>Haga clic para modificar el estilo de título del patrón</a:t>
            </a:r>
            <a:endParaRPr lang="es-PE"/>
          </a:p>
        </p:txBody>
      </p:sp>
      <p:sp>
        <p:nvSpPr>
          <p:cNvPr id="3" name="Marcador de tabla 2"/>
          <p:cNvSpPr>
            <a:spLocks noGrp="1"/>
          </p:cNvSpPr>
          <p:nvPr>
            <p:ph type="tbl" idx="1"/>
          </p:nvPr>
        </p:nvSpPr>
        <p:spPr>
          <a:xfrm>
            <a:off x="1066800" y="1981200"/>
            <a:ext cx="7543800" cy="4114800"/>
          </a:xfrm>
        </p:spPr>
        <p:txBody>
          <a:bodyPr/>
          <a:lstStyle/>
          <a:p>
            <a:pPr lvl="0"/>
            <a:endParaRPr lang="es-PE" noProof="0"/>
          </a:p>
        </p:txBody>
      </p:sp>
      <p:sp>
        <p:nvSpPr>
          <p:cNvPr id="4" name="Rectangle 17"/>
          <p:cNvSpPr>
            <a:spLocks noGrp="1" noChangeArrowheads="1"/>
          </p:cNvSpPr>
          <p:nvPr>
            <p:ph type="dt" sz="half" idx="10"/>
          </p:nvPr>
        </p:nvSpPr>
        <p:spPr>
          <a:ln/>
        </p:spPr>
        <p:txBody>
          <a:bodyPr/>
          <a:lstStyle>
            <a:lvl1pPr>
              <a:defRPr/>
            </a:lvl1pPr>
          </a:lstStyle>
          <a:p>
            <a:pPr>
              <a:defRPr/>
            </a:pPr>
            <a:fld id="{3D9882B4-7331-463E-B8E4-B82215B7B6CC}" type="datetime1">
              <a:rPr lang="es-ES" altLang="es-PE" smtClean="0"/>
              <a:t>07/03/2022</a:t>
            </a:fld>
            <a:endParaRPr lang="es-ES" altLang="es-PE"/>
          </a:p>
        </p:txBody>
      </p:sp>
      <p:sp>
        <p:nvSpPr>
          <p:cNvPr id="5"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9"/>
          <p:cNvSpPr>
            <a:spLocks noGrp="1" noChangeArrowheads="1"/>
          </p:cNvSpPr>
          <p:nvPr>
            <p:ph type="sldNum" sz="quarter" idx="12"/>
          </p:nvPr>
        </p:nvSpPr>
        <p:spPr>
          <a:ln/>
        </p:spPr>
        <p:txBody>
          <a:bodyPr/>
          <a:lstStyle>
            <a:lvl1pPr>
              <a:defRPr/>
            </a:lvl1pPr>
          </a:lstStyle>
          <a:p>
            <a:pPr>
              <a:defRPr/>
            </a:pPr>
            <a:fld id="{EAE27F88-588A-496B-AD32-DB28A2B2A0D0}" type="slidenum">
              <a:rPr lang="es-ES" altLang="es-PE"/>
              <a:pPr>
                <a:defRPr/>
              </a:pPr>
              <a:t>‹Nº›</a:t>
            </a:fld>
            <a:endParaRPr lang="es-ES" altLang="es-PE"/>
          </a:p>
        </p:txBody>
      </p:sp>
    </p:spTree>
    <p:extLst>
      <p:ext uri="{BB962C8B-B14F-4D97-AF65-F5344CB8AC3E}">
        <p14:creationId xmlns:p14="http://schemas.microsoft.com/office/powerpoint/2010/main" val="2697177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1066800" y="304800"/>
            <a:ext cx="7543800" cy="1431925"/>
          </a:xfrm>
        </p:spPr>
        <p:txBody>
          <a:bodyPr/>
          <a:lstStyle/>
          <a:p>
            <a:r>
              <a:rPr lang="es-ES"/>
              <a:t>Haga clic para modificar el estilo de título del patrón</a:t>
            </a:r>
            <a:endParaRPr lang="es-PE"/>
          </a:p>
        </p:txBody>
      </p:sp>
      <p:sp>
        <p:nvSpPr>
          <p:cNvPr id="3" name="Marcador de texto 2"/>
          <p:cNvSpPr>
            <a:spLocks noGrp="1"/>
          </p:cNvSpPr>
          <p:nvPr>
            <p:ph type="body" sz="half" idx="1"/>
          </p:nvPr>
        </p:nvSpPr>
        <p:spPr>
          <a:xfrm>
            <a:off x="1066800" y="1981200"/>
            <a:ext cx="3695700" cy="4114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914900" y="1981200"/>
            <a:ext cx="3695700" cy="4114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17"/>
          <p:cNvSpPr>
            <a:spLocks noGrp="1" noChangeArrowheads="1"/>
          </p:cNvSpPr>
          <p:nvPr>
            <p:ph type="dt" sz="half" idx="10"/>
          </p:nvPr>
        </p:nvSpPr>
        <p:spPr>
          <a:ln/>
        </p:spPr>
        <p:txBody>
          <a:bodyPr/>
          <a:lstStyle>
            <a:lvl1pPr>
              <a:defRPr/>
            </a:lvl1pPr>
          </a:lstStyle>
          <a:p>
            <a:pPr>
              <a:defRPr/>
            </a:pPr>
            <a:fld id="{259E4E87-22AF-4B77-9E47-9248D9D5EE06}" type="datetime1">
              <a:rPr lang="es-ES" altLang="es-PE" smtClean="0"/>
              <a:t>07/03/2022</a:t>
            </a:fld>
            <a:endParaRPr lang="es-ES" altLang="es-PE"/>
          </a:p>
        </p:txBody>
      </p:sp>
      <p:sp>
        <p:nvSpPr>
          <p:cNvPr id="6"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9"/>
          <p:cNvSpPr>
            <a:spLocks noGrp="1" noChangeArrowheads="1"/>
          </p:cNvSpPr>
          <p:nvPr>
            <p:ph type="sldNum" sz="quarter" idx="12"/>
          </p:nvPr>
        </p:nvSpPr>
        <p:spPr>
          <a:ln/>
        </p:spPr>
        <p:txBody>
          <a:bodyPr/>
          <a:lstStyle>
            <a:lvl1pPr>
              <a:defRPr/>
            </a:lvl1pPr>
          </a:lstStyle>
          <a:p>
            <a:pPr>
              <a:defRPr/>
            </a:pPr>
            <a:fld id="{BCE648C7-57D6-42F3-9BCC-B09F14CA4894}" type="slidenum">
              <a:rPr lang="es-ES" altLang="es-PE"/>
              <a:pPr>
                <a:defRPr/>
              </a:pPr>
              <a:t>‹Nº›</a:t>
            </a:fld>
            <a:endParaRPr lang="es-ES" altLang="es-PE"/>
          </a:p>
        </p:txBody>
      </p:sp>
    </p:spTree>
    <p:extLst>
      <p:ext uri="{BB962C8B-B14F-4D97-AF65-F5344CB8AC3E}">
        <p14:creationId xmlns:p14="http://schemas.microsoft.com/office/powerpoint/2010/main" val="1787786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691 w 3934"/>
                <a:gd name="T3" fmla="*/ 1331 h 1505"/>
                <a:gd name="T4" fmla="*/ 1221 w 3934"/>
                <a:gd name="T5" fmla="*/ 1157 h 1505"/>
                <a:gd name="T6" fmla="*/ 1738 w 3934"/>
                <a:gd name="T7" fmla="*/ 977 h 1505"/>
                <a:gd name="T8" fmla="*/ 2232 w 3934"/>
                <a:gd name="T9" fmla="*/ 792 h 1505"/>
                <a:gd name="T10" fmla="*/ 2472 w 3934"/>
                <a:gd name="T11" fmla="*/ 696 h 1505"/>
                <a:gd name="T12" fmla="*/ 2706 w 3934"/>
                <a:gd name="T13" fmla="*/ 606 h 1505"/>
                <a:gd name="T14" fmla="*/ 2936 w 3934"/>
                <a:gd name="T15" fmla="*/ 510 h 1505"/>
                <a:gd name="T16" fmla="*/ 3159 w 3934"/>
                <a:gd name="T17" fmla="*/ 420 h 1505"/>
                <a:gd name="T18" fmla="*/ 3368 w 3934"/>
                <a:gd name="T19" fmla="*/ 324 h 1505"/>
                <a:gd name="T20" fmla="*/ 3573 w 3934"/>
                <a:gd name="T21" fmla="*/ 234 h 1505"/>
                <a:gd name="T22" fmla="*/ 3771 w 3934"/>
                <a:gd name="T23" fmla="*/ 138 h 1505"/>
                <a:gd name="T24" fmla="*/ 3958 w 3934"/>
                <a:gd name="T25" fmla="*/ 48 h 1505"/>
                <a:gd name="T26" fmla="*/ 3958 w 3934"/>
                <a:gd name="T27" fmla="*/ 0 h 1505"/>
                <a:gd name="T28" fmla="*/ 3765 w 3934"/>
                <a:gd name="T29" fmla="*/ 96 h 1505"/>
                <a:gd name="T30" fmla="*/ 3561 w 3934"/>
                <a:gd name="T31" fmla="*/ 192 h 1505"/>
                <a:gd name="T32" fmla="*/ 3350 w 3934"/>
                <a:gd name="T33" fmla="*/ 288 h 1505"/>
                <a:gd name="T34" fmla="*/ 3135 w 3934"/>
                <a:gd name="T35" fmla="*/ 384 h 1505"/>
                <a:gd name="T36" fmla="*/ 2906 w 3934"/>
                <a:gd name="T37" fmla="*/ 480 h 1505"/>
                <a:gd name="T38" fmla="*/ 2670 w 3934"/>
                <a:gd name="T39" fmla="*/ 576 h 1505"/>
                <a:gd name="T40" fmla="*/ 2423 w 3934"/>
                <a:gd name="T41" fmla="*/ 672 h 1505"/>
                <a:gd name="T42" fmla="*/ 2178 w 3934"/>
                <a:gd name="T43" fmla="*/ 768 h 1505"/>
                <a:gd name="T44" fmla="*/ 1919 w 3934"/>
                <a:gd name="T45" fmla="*/ 864 h 1505"/>
                <a:gd name="T46" fmla="*/ 1660 w 3934"/>
                <a:gd name="T47" fmla="*/ 960 h 1505"/>
                <a:gd name="T48" fmla="*/ 1118 w 3934"/>
                <a:gd name="T49" fmla="*/ 1145 h 1505"/>
                <a:gd name="T50" fmla="*/ 566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6" name="Freeform 4"/>
            <p:cNvSpPr>
              <a:spLocks/>
            </p:cNvSpPr>
            <p:nvPr/>
          </p:nvSpPr>
          <p:spPr bwMode="hidden">
            <a:xfrm>
              <a:off x="4025" y="3627"/>
              <a:ext cx="1733" cy="689"/>
            </a:xfrm>
            <a:custGeom>
              <a:avLst/>
              <a:gdLst>
                <a:gd name="T0" fmla="*/ 132 w 1728"/>
                <a:gd name="T1" fmla="*/ 689 h 689"/>
                <a:gd name="T2" fmla="*/ 554 w 1728"/>
                <a:gd name="T3" fmla="*/ 527 h 689"/>
                <a:gd name="T4" fmla="*/ 969 w 1728"/>
                <a:gd name="T5" fmla="*/ 365 h 689"/>
                <a:gd name="T6" fmla="*/ 1166 w 1728"/>
                <a:gd name="T7" fmla="*/ 287 h 689"/>
                <a:gd name="T8" fmla="*/ 1365 w 1728"/>
                <a:gd name="T9" fmla="*/ 203 h 689"/>
                <a:gd name="T10" fmla="*/ 1557 w 1728"/>
                <a:gd name="T11" fmla="*/ 126 h 689"/>
                <a:gd name="T12" fmla="*/ 1738 w 1728"/>
                <a:gd name="T13" fmla="*/ 48 h 689"/>
                <a:gd name="T14" fmla="*/ 1738 w 1728"/>
                <a:gd name="T15" fmla="*/ 0 h 689"/>
                <a:gd name="T16" fmla="*/ 1539 w 1728"/>
                <a:gd name="T17" fmla="*/ 84 h 689"/>
                <a:gd name="T18" fmla="*/ 1335 w 1728"/>
                <a:gd name="T19" fmla="*/ 167 h 689"/>
                <a:gd name="T20" fmla="*/ 1124 w 1728"/>
                <a:gd name="T21" fmla="*/ 257 h 689"/>
                <a:gd name="T22" fmla="*/ 909 w 1728"/>
                <a:gd name="T23" fmla="*/ 341 h 689"/>
                <a:gd name="T24" fmla="*/ 456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7" name="Freeform 5"/>
            <p:cNvSpPr>
              <a:spLocks/>
            </p:cNvSpPr>
            <p:nvPr/>
          </p:nvSpPr>
          <p:spPr bwMode="hidden">
            <a:xfrm>
              <a:off x="0" y="0"/>
              <a:ext cx="5578" cy="3447"/>
            </a:xfrm>
            <a:custGeom>
              <a:avLst/>
              <a:gdLst>
                <a:gd name="T0" fmla="*/ 5595 w 5561"/>
                <a:gd name="T1" fmla="*/ 929 h 3447"/>
                <a:gd name="T2" fmla="*/ 5571 w 5561"/>
                <a:gd name="T3" fmla="*/ 773 h 3447"/>
                <a:gd name="T4" fmla="*/ 5487 w 5561"/>
                <a:gd name="T5" fmla="*/ 629 h 3447"/>
                <a:gd name="T6" fmla="*/ 5359 w 5561"/>
                <a:gd name="T7" fmla="*/ 492 h 3447"/>
                <a:gd name="T8" fmla="*/ 5180 w 5561"/>
                <a:gd name="T9" fmla="*/ 366 h 3447"/>
                <a:gd name="T10" fmla="*/ 4951 w 5561"/>
                <a:gd name="T11" fmla="*/ 252 h 3447"/>
                <a:gd name="T12" fmla="*/ 4680 w 5561"/>
                <a:gd name="T13" fmla="*/ 144 h 3447"/>
                <a:gd name="T14" fmla="*/ 4367 w 5561"/>
                <a:gd name="T15" fmla="*/ 48 h 3447"/>
                <a:gd name="T16" fmla="*/ 4024 w 5561"/>
                <a:gd name="T17" fmla="*/ 0 h 3447"/>
                <a:gd name="T18" fmla="*/ 4385 w 5561"/>
                <a:gd name="T19" fmla="*/ 90 h 3447"/>
                <a:gd name="T20" fmla="*/ 4698 w 5561"/>
                <a:gd name="T21" fmla="*/ 192 h 3447"/>
                <a:gd name="T22" fmla="*/ 4963 w 5561"/>
                <a:gd name="T23" fmla="*/ 306 h 3447"/>
                <a:gd name="T24" fmla="*/ 5180 w 5561"/>
                <a:gd name="T25" fmla="*/ 426 h 3447"/>
                <a:gd name="T26" fmla="*/ 5347 w 5561"/>
                <a:gd name="T27" fmla="*/ 557 h 3447"/>
                <a:gd name="T28" fmla="*/ 5463 w 5561"/>
                <a:gd name="T29" fmla="*/ 701 h 3447"/>
                <a:gd name="T30" fmla="*/ 5523 w 5561"/>
                <a:gd name="T31" fmla="*/ 851 h 3447"/>
                <a:gd name="T32" fmla="*/ 5523 w 5561"/>
                <a:gd name="T33" fmla="*/ 1013 h 3447"/>
                <a:gd name="T34" fmla="*/ 5475 w 5561"/>
                <a:gd name="T35" fmla="*/ 1163 h 3447"/>
                <a:gd name="T36" fmla="*/ 5377 w 5561"/>
                <a:gd name="T37" fmla="*/ 1319 h 3447"/>
                <a:gd name="T38" fmla="*/ 5234 w 5561"/>
                <a:gd name="T39" fmla="*/ 1475 h 3447"/>
                <a:gd name="T40" fmla="*/ 5047 w 5561"/>
                <a:gd name="T41" fmla="*/ 1630 h 3447"/>
                <a:gd name="T42" fmla="*/ 4819 w 5561"/>
                <a:gd name="T43" fmla="*/ 1786 h 3447"/>
                <a:gd name="T44" fmla="*/ 4554 w 5561"/>
                <a:gd name="T45" fmla="*/ 1948 h 3447"/>
                <a:gd name="T46" fmla="*/ 4241 w 5561"/>
                <a:gd name="T47" fmla="*/ 2104 h 3447"/>
                <a:gd name="T48" fmla="*/ 3899 w 5561"/>
                <a:gd name="T49" fmla="*/ 2260 h 3447"/>
                <a:gd name="T50" fmla="*/ 3520 w 5561"/>
                <a:gd name="T51" fmla="*/ 2416 h 3447"/>
                <a:gd name="T52" fmla="*/ 3103 w 5561"/>
                <a:gd name="T53" fmla="*/ 2566 h 3447"/>
                <a:gd name="T54" fmla="*/ 2659 w 5561"/>
                <a:gd name="T55" fmla="*/ 2715 h 3447"/>
                <a:gd name="T56" fmla="*/ 2178 w 5561"/>
                <a:gd name="T57" fmla="*/ 2865 h 3447"/>
                <a:gd name="T58" fmla="*/ 1672 w 5561"/>
                <a:gd name="T59" fmla="*/ 3009 h 3447"/>
                <a:gd name="T60" fmla="*/ 1142 w 5561"/>
                <a:gd name="T61" fmla="*/ 3147 h 3447"/>
                <a:gd name="T62" fmla="*/ 584 w 5561"/>
                <a:gd name="T63" fmla="*/ 3279 h 3447"/>
                <a:gd name="T64" fmla="*/ 0 w 5561"/>
                <a:gd name="T65" fmla="*/ 3447 h 3447"/>
                <a:gd name="T66" fmla="*/ 873 w 5561"/>
                <a:gd name="T67" fmla="*/ 3249 h 3447"/>
                <a:gd name="T68" fmla="*/ 1425 w 5561"/>
                <a:gd name="T69" fmla="*/ 3105 h 3447"/>
                <a:gd name="T70" fmla="*/ 1949 w 5561"/>
                <a:gd name="T71" fmla="*/ 2961 h 3447"/>
                <a:gd name="T72" fmla="*/ 2448 w 5561"/>
                <a:gd name="T73" fmla="*/ 2817 h 3447"/>
                <a:gd name="T74" fmla="*/ 2918 w 5561"/>
                <a:gd name="T75" fmla="*/ 2668 h 3447"/>
                <a:gd name="T76" fmla="*/ 3350 w 5561"/>
                <a:gd name="T77" fmla="*/ 2512 h 3447"/>
                <a:gd name="T78" fmla="*/ 3753 w 5561"/>
                <a:gd name="T79" fmla="*/ 2356 h 3447"/>
                <a:gd name="T80" fmla="*/ 4122 w 5561"/>
                <a:gd name="T81" fmla="*/ 2200 h 3447"/>
                <a:gd name="T82" fmla="*/ 4453 w 5561"/>
                <a:gd name="T83" fmla="*/ 2038 h 3447"/>
                <a:gd name="T84" fmla="*/ 4746 w 5561"/>
                <a:gd name="T85" fmla="*/ 1876 h 3447"/>
                <a:gd name="T86" fmla="*/ 4999 w 5561"/>
                <a:gd name="T87" fmla="*/ 1720 h 3447"/>
                <a:gd name="T88" fmla="*/ 5210 w 5561"/>
                <a:gd name="T89" fmla="*/ 1559 h 3447"/>
                <a:gd name="T90" fmla="*/ 5371 w 5561"/>
                <a:gd name="T91" fmla="*/ 1397 h 3447"/>
                <a:gd name="T92" fmla="*/ 5493 w 5561"/>
                <a:gd name="T93" fmla="*/ 1241 h 3447"/>
                <a:gd name="T94" fmla="*/ 5571 w 5561"/>
                <a:gd name="T95" fmla="*/ 1085 h 3447"/>
                <a:gd name="T96" fmla="*/ 5589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9" name="Freeform 7"/>
            <p:cNvSpPr>
              <a:spLocks/>
            </p:cNvSpPr>
            <p:nvPr/>
          </p:nvSpPr>
          <p:spPr bwMode="hidden">
            <a:xfrm>
              <a:off x="0" y="1984"/>
              <a:ext cx="5758" cy="2098"/>
            </a:xfrm>
            <a:custGeom>
              <a:avLst/>
              <a:gdLst>
                <a:gd name="T0" fmla="*/ 5776 w 5740"/>
                <a:gd name="T1" fmla="*/ 0 h 2098"/>
                <a:gd name="T2" fmla="*/ 5674 w 5740"/>
                <a:gd name="T3" fmla="*/ 72 h 2098"/>
                <a:gd name="T4" fmla="*/ 5571 w 5740"/>
                <a:gd name="T5" fmla="*/ 138 h 2098"/>
                <a:gd name="T6" fmla="*/ 5457 w 5740"/>
                <a:gd name="T7" fmla="*/ 210 h 2098"/>
                <a:gd name="T8" fmla="*/ 5338 w 5740"/>
                <a:gd name="T9" fmla="*/ 276 h 2098"/>
                <a:gd name="T10" fmla="*/ 5084 w 5740"/>
                <a:gd name="T11" fmla="*/ 414 h 2098"/>
                <a:gd name="T12" fmla="*/ 4807 w 5740"/>
                <a:gd name="T13" fmla="*/ 552 h 2098"/>
                <a:gd name="T14" fmla="*/ 4506 w 5740"/>
                <a:gd name="T15" fmla="*/ 690 h 2098"/>
                <a:gd name="T16" fmla="*/ 4188 w 5740"/>
                <a:gd name="T17" fmla="*/ 827 h 2098"/>
                <a:gd name="T18" fmla="*/ 3851 w 5740"/>
                <a:gd name="T19" fmla="*/ 959 h 2098"/>
                <a:gd name="T20" fmla="*/ 3490 w 5740"/>
                <a:gd name="T21" fmla="*/ 1091 h 2098"/>
                <a:gd name="T22" fmla="*/ 3111 w 5740"/>
                <a:gd name="T23" fmla="*/ 1223 h 2098"/>
                <a:gd name="T24" fmla="*/ 2713 w 5740"/>
                <a:gd name="T25" fmla="*/ 1355 h 2098"/>
                <a:gd name="T26" fmla="*/ 2298 w 5740"/>
                <a:gd name="T27" fmla="*/ 1481 h 2098"/>
                <a:gd name="T28" fmla="*/ 1872 w 5740"/>
                <a:gd name="T29" fmla="*/ 1601 h 2098"/>
                <a:gd name="T30" fmla="*/ 1425 w 5740"/>
                <a:gd name="T31" fmla="*/ 1721 h 2098"/>
                <a:gd name="T32" fmla="*/ 963 w 5740"/>
                <a:gd name="T33" fmla="*/ 1834 h 2098"/>
                <a:gd name="T34" fmla="*/ 488 w 5740"/>
                <a:gd name="T35" fmla="*/ 1948 h 2098"/>
                <a:gd name="T36" fmla="*/ 0 w 5740"/>
                <a:gd name="T37" fmla="*/ 2056 h 2098"/>
                <a:gd name="T38" fmla="*/ 0 w 5740"/>
                <a:gd name="T39" fmla="*/ 2098 h 2098"/>
                <a:gd name="T40" fmla="*/ 481 w 5740"/>
                <a:gd name="T41" fmla="*/ 1990 h 2098"/>
                <a:gd name="T42" fmla="*/ 957 w 5740"/>
                <a:gd name="T43" fmla="*/ 1882 h 2098"/>
                <a:gd name="T44" fmla="*/ 1413 w 5740"/>
                <a:gd name="T45" fmla="*/ 1763 h 2098"/>
                <a:gd name="T46" fmla="*/ 1854 w 5740"/>
                <a:gd name="T47" fmla="*/ 1649 h 2098"/>
                <a:gd name="T48" fmla="*/ 2280 w 5740"/>
                <a:gd name="T49" fmla="*/ 1523 h 2098"/>
                <a:gd name="T50" fmla="*/ 2695 w 5740"/>
                <a:gd name="T51" fmla="*/ 1397 h 2098"/>
                <a:gd name="T52" fmla="*/ 3087 w 5740"/>
                <a:gd name="T53" fmla="*/ 1271 h 2098"/>
                <a:gd name="T54" fmla="*/ 3466 w 5740"/>
                <a:gd name="T55" fmla="*/ 1139 h 2098"/>
                <a:gd name="T56" fmla="*/ 3827 w 5740"/>
                <a:gd name="T57" fmla="*/ 1007 h 2098"/>
                <a:gd name="T58" fmla="*/ 4164 w 5740"/>
                <a:gd name="T59" fmla="*/ 875 h 2098"/>
                <a:gd name="T60" fmla="*/ 4488 w 5740"/>
                <a:gd name="T61" fmla="*/ 737 h 2098"/>
                <a:gd name="T62" fmla="*/ 4789 w 5740"/>
                <a:gd name="T63" fmla="*/ 600 h 2098"/>
                <a:gd name="T64" fmla="*/ 5072 w 5740"/>
                <a:gd name="T65" fmla="*/ 462 h 2098"/>
                <a:gd name="T66" fmla="*/ 5326 w 5740"/>
                <a:gd name="T67" fmla="*/ 324 h 2098"/>
                <a:gd name="T68" fmla="*/ 5565 w 5740"/>
                <a:gd name="T69" fmla="*/ 186 h 2098"/>
                <a:gd name="T70" fmla="*/ 5776 w 5740"/>
                <a:gd name="T71" fmla="*/ 48 h 2098"/>
                <a:gd name="T72" fmla="*/ 5776 w 5740"/>
                <a:gd name="T73" fmla="*/ 0 h 2098"/>
                <a:gd name="T74" fmla="*/ 5776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 name="Freeform 8"/>
            <p:cNvSpPr>
              <a:spLocks/>
            </p:cNvSpPr>
            <p:nvPr/>
          </p:nvSpPr>
          <p:spPr bwMode="hidden">
            <a:xfrm>
              <a:off x="0" y="102"/>
              <a:ext cx="1961" cy="1265"/>
            </a:xfrm>
            <a:custGeom>
              <a:avLst/>
              <a:gdLst>
                <a:gd name="T0" fmla="*/ 1967 w 1955"/>
                <a:gd name="T1" fmla="*/ 485 h 1265"/>
                <a:gd name="T2" fmla="*/ 1913 w 1955"/>
                <a:gd name="T3" fmla="*/ 390 h 1265"/>
                <a:gd name="T4" fmla="*/ 1780 w 1955"/>
                <a:gd name="T5" fmla="*/ 306 h 1265"/>
                <a:gd name="T6" fmla="*/ 1589 w 1955"/>
                <a:gd name="T7" fmla="*/ 228 h 1265"/>
                <a:gd name="T8" fmla="*/ 1335 w 1955"/>
                <a:gd name="T9" fmla="*/ 162 h 1265"/>
                <a:gd name="T10" fmla="*/ 1016 w 1955"/>
                <a:gd name="T11" fmla="*/ 102 h 1265"/>
                <a:gd name="T12" fmla="*/ 650 w 1955"/>
                <a:gd name="T13" fmla="*/ 54 h 1265"/>
                <a:gd name="T14" fmla="*/ 229 w 1955"/>
                <a:gd name="T15" fmla="*/ 18 h 1265"/>
                <a:gd name="T16" fmla="*/ 0 w 1955"/>
                <a:gd name="T17" fmla="*/ 12 h 1265"/>
                <a:gd name="T18" fmla="*/ 433 w 1955"/>
                <a:gd name="T19" fmla="*/ 48 h 1265"/>
                <a:gd name="T20" fmla="*/ 818 w 1955"/>
                <a:gd name="T21" fmla="*/ 90 h 1265"/>
                <a:gd name="T22" fmla="*/ 1156 w 1955"/>
                <a:gd name="T23" fmla="*/ 144 h 1265"/>
                <a:gd name="T24" fmla="*/ 1431 w 1955"/>
                <a:gd name="T25" fmla="*/ 204 h 1265"/>
                <a:gd name="T26" fmla="*/ 1648 w 1955"/>
                <a:gd name="T27" fmla="*/ 276 h 1265"/>
                <a:gd name="T28" fmla="*/ 1806 w 1955"/>
                <a:gd name="T29" fmla="*/ 360 h 1265"/>
                <a:gd name="T30" fmla="*/ 1895 w 1955"/>
                <a:gd name="T31" fmla="*/ 443 h 1265"/>
                <a:gd name="T32" fmla="*/ 1913 w 1955"/>
                <a:gd name="T33" fmla="*/ 539 h 1265"/>
                <a:gd name="T34" fmla="*/ 1866 w 1955"/>
                <a:gd name="T35" fmla="*/ 629 h 1265"/>
                <a:gd name="T36" fmla="*/ 1756 w 1955"/>
                <a:gd name="T37" fmla="*/ 719 h 1265"/>
                <a:gd name="T38" fmla="*/ 1589 w 1955"/>
                <a:gd name="T39" fmla="*/ 809 h 1265"/>
                <a:gd name="T40" fmla="*/ 1365 w 1955"/>
                <a:gd name="T41" fmla="*/ 899 h 1265"/>
                <a:gd name="T42" fmla="*/ 1094 w 1955"/>
                <a:gd name="T43" fmla="*/ 989 h 1265"/>
                <a:gd name="T44" fmla="*/ 769 w 1955"/>
                <a:gd name="T45" fmla="*/ 1073 h 1265"/>
                <a:gd name="T46" fmla="*/ 409 w 1955"/>
                <a:gd name="T47" fmla="*/ 1157 h 1265"/>
                <a:gd name="T48" fmla="*/ 0 w 1955"/>
                <a:gd name="T49" fmla="*/ 1241 h 1265"/>
                <a:gd name="T50" fmla="*/ 217 w 1955"/>
                <a:gd name="T51" fmla="*/ 1223 h 1265"/>
                <a:gd name="T52" fmla="*/ 614 w 1955"/>
                <a:gd name="T53" fmla="*/ 1139 h 1265"/>
                <a:gd name="T54" fmla="*/ 963 w 1955"/>
                <a:gd name="T55" fmla="*/ 1049 h 1265"/>
                <a:gd name="T56" fmla="*/ 1270 w 1955"/>
                <a:gd name="T57" fmla="*/ 959 h 1265"/>
                <a:gd name="T58" fmla="*/ 1523 w 1955"/>
                <a:gd name="T59" fmla="*/ 863 h 1265"/>
                <a:gd name="T60" fmla="*/ 1726 w 1955"/>
                <a:gd name="T61" fmla="*/ 767 h 1265"/>
                <a:gd name="T62" fmla="*/ 1872 w 1955"/>
                <a:gd name="T63" fmla="*/ 677 h 1265"/>
                <a:gd name="T64" fmla="*/ 1949 w 1955"/>
                <a:gd name="T65" fmla="*/ 581 h 1265"/>
                <a:gd name="T66" fmla="*/ 1967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1" name="Freeform 9"/>
            <p:cNvSpPr>
              <a:spLocks/>
            </p:cNvSpPr>
            <p:nvPr/>
          </p:nvSpPr>
          <p:spPr bwMode="hidden">
            <a:xfrm>
              <a:off x="0" y="0"/>
              <a:ext cx="4709" cy="2901"/>
            </a:xfrm>
            <a:custGeom>
              <a:avLst/>
              <a:gdLst>
                <a:gd name="T0" fmla="*/ 4724 w 4694"/>
                <a:gd name="T1" fmla="*/ 797 h 2901"/>
                <a:gd name="T2" fmla="*/ 4694 w 4694"/>
                <a:gd name="T3" fmla="*/ 665 h 2901"/>
                <a:gd name="T4" fmla="*/ 4616 w 4694"/>
                <a:gd name="T5" fmla="*/ 540 h 2901"/>
                <a:gd name="T6" fmla="*/ 4494 w 4694"/>
                <a:gd name="T7" fmla="*/ 426 h 2901"/>
                <a:gd name="T8" fmla="*/ 4327 w 4694"/>
                <a:gd name="T9" fmla="*/ 312 h 2901"/>
                <a:gd name="T10" fmla="*/ 4110 w 4694"/>
                <a:gd name="T11" fmla="*/ 216 h 2901"/>
                <a:gd name="T12" fmla="*/ 3857 w 4694"/>
                <a:gd name="T13" fmla="*/ 120 h 2901"/>
                <a:gd name="T14" fmla="*/ 3562 w 4694"/>
                <a:gd name="T15" fmla="*/ 36 h 2901"/>
                <a:gd name="T16" fmla="*/ 3225 w 4694"/>
                <a:gd name="T17" fmla="*/ 0 h 2901"/>
                <a:gd name="T18" fmla="*/ 3562 w 4694"/>
                <a:gd name="T19" fmla="*/ 78 h 2901"/>
                <a:gd name="T20" fmla="*/ 3857 w 4694"/>
                <a:gd name="T21" fmla="*/ 162 h 2901"/>
                <a:gd name="T22" fmla="*/ 4110 w 4694"/>
                <a:gd name="T23" fmla="*/ 258 h 2901"/>
                <a:gd name="T24" fmla="*/ 4315 w 4694"/>
                <a:gd name="T25" fmla="*/ 366 h 2901"/>
                <a:gd name="T26" fmla="*/ 4471 w 4694"/>
                <a:gd name="T27" fmla="*/ 480 h 2901"/>
                <a:gd name="T28" fmla="*/ 4580 w 4694"/>
                <a:gd name="T29" fmla="*/ 605 h 2901"/>
                <a:gd name="T30" fmla="*/ 4640 w 4694"/>
                <a:gd name="T31" fmla="*/ 737 h 2901"/>
                <a:gd name="T32" fmla="*/ 4640 w 4694"/>
                <a:gd name="T33" fmla="*/ 875 h 2901"/>
                <a:gd name="T34" fmla="*/ 4598 w 4694"/>
                <a:gd name="T35" fmla="*/ 1001 h 2901"/>
                <a:gd name="T36" fmla="*/ 4518 w 4694"/>
                <a:gd name="T37" fmla="*/ 1127 h 2901"/>
                <a:gd name="T38" fmla="*/ 4399 w 4694"/>
                <a:gd name="T39" fmla="*/ 1259 h 2901"/>
                <a:gd name="T40" fmla="*/ 4242 w 4694"/>
                <a:gd name="T41" fmla="*/ 1385 h 2901"/>
                <a:gd name="T42" fmla="*/ 4050 w 4694"/>
                <a:gd name="T43" fmla="*/ 1517 h 2901"/>
                <a:gd name="T44" fmla="*/ 3827 w 4694"/>
                <a:gd name="T45" fmla="*/ 1648 h 2901"/>
                <a:gd name="T46" fmla="*/ 3568 w 4694"/>
                <a:gd name="T47" fmla="*/ 1774 h 2901"/>
                <a:gd name="T48" fmla="*/ 3279 w 4694"/>
                <a:gd name="T49" fmla="*/ 1906 h 2901"/>
                <a:gd name="T50" fmla="*/ 2960 w 4694"/>
                <a:gd name="T51" fmla="*/ 2032 h 2901"/>
                <a:gd name="T52" fmla="*/ 2611 w 4694"/>
                <a:gd name="T53" fmla="*/ 2164 h 2901"/>
                <a:gd name="T54" fmla="*/ 2238 w 4694"/>
                <a:gd name="T55" fmla="*/ 2284 h 2901"/>
                <a:gd name="T56" fmla="*/ 1836 w 4694"/>
                <a:gd name="T57" fmla="*/ 2410 h 2901"/>
                <a:gd name="T58" fmla="*/ 1407 w 4694"/>
                <a:gd name="T59" fmla="*/ 2530 h 2901"/>
                <a:gd name="T60" fmla="*/ 488 w 4694"/>
                <a:gd name="T61" fmla="*/ 2757 h 2901"/>
                <a:gd name="T62" fmla="*/ 0 w 4694"/>
                <a:gd name="T63" fmla="*/ 2901 h 2901"/>
                <a:gd name="T64" fmla="*/ 975 w 4694"/>
                <a:gd name="T65" fmla="*/ 2674 h 2901"/>
                <a:gd name="T66" fmla="*/ 1648 w 4694"/>
                <a:gd name="T67" fmla="*/ 2494 h 2901"/>
                <a:gd name="T68" fmla="*/ 2071 w 4694"/>
                <a:gd name="T69" fmla="*/ 2374 h 2901"/>
                <a:gd name="T70" fmla="*/ 2467 w 4694"/>
                <a:gd name="T71" fmla="*/ 2248 h 2901"/>
                <a:gd name="T72" fmla="*/ 2834 w 4694"/>
                <a:gd name="T73" fmla="*/ 2116 h 2901"/>
                <a:gd name="T74" fmla="*/ 3171 w 4694"/>
                <a:gd name="T75" fmla="*/ 1984 h 2901"/>
                <a:gd name="T76" fmla="*/ 3484 w 4694"/>
                <a:gd name="T77" fmla="*/ 1858 h 2901"/>
                <a:gd name="T78" fmla="*/ 3761 w 4694"/>
                <a:gd name="T79" fmla="*/ 1720 h 2901"/>
                <a:gd name="T80" fmla="*/ 4008 w 4694"/>
                <a:gd name="T81" fmla="*/ 1589 h 2901"/>
                <a:gd name="T82" fmla="*/ 4217 w 4694"/>
                <a:gd name="T83" fmla="*/ 1457 h 2901"/>
                <a:gd name="T84" fmla="*/ 4399 w 4694"/>
                <a:gd name="T85" fmla="*/ 1325 h 2901"/>
                <a:gd name="T86" fmla="*/ 4536 w 4694"/>
                <a:gd name="T87" fmla="*/ 1193 h 2901"/>
                <a:gd name="T88" fmla="*/ 4640 w 4694"/>
                <a:gd name="T89" fmla="*/ 1061 h 2901"/>
                <a:gd name="T90" fmla="*/ 4700 w 4694"/>
                <a:gd name="T91" fmla="*/ 935 h 2901"/>
                <a:gd name="T92" fmla="*/ 471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2" name="Freeform 10"/>
            <p:cNvSpPr>
              <a:spLocks/>
            </p:cNvSpPr>
            <p:nvPr/>
          </p:nvSpPr>
          <p:spPr bwMode="hidden">
            <a:xfrm>
              <a:off x="0" y="0"/>
              <a:ext cx="3773" cy="2356"/>
            </a:xfrm>
            <a:custGeom>
              <a:avLst/>
              <a:gdLst>
                <a:gd name="T0" fmla="*/ 3785 w 3761"/>
                <a:gd name="T1" fmla="*/ 719 h 2356"/>
                <a:gd name="T2" fmla="*/ 3755 w 3761"/>
                <a:gd name="T3" fmla="*/ 599 h 2356"/>
                <a:gd name="T4" fmla="*/ 3677 w 3761"/>
                <a:gd name="T5" fmla="*/ 486 h 2356"/>
                <a:gd name="T6" fmla="*/ 3544 w 3761"/>
                <a:gd name="T7" fmla="*/ 378 h 2356"/>
                <a:gd name="T8" fmla="*/ 3370 w 3761"/>
                <a:gd name="T9" fmla="*/ 282 h 2356"/>
                <a:gd name="T10" fmla="*/ 3147 w 3761"/>
                <a:gd name="T11" fmla="*/ 192 h 2356"/>
                <a:gd name="T12" fmla="*/ 2882 w 3761"/>
                <a:gd name="T13" fmla="*/ 108 h 2356"/>
                <a:gd name="T14" fmla="*/ 2575 w 3761"/>
                <a:gd name="T15" fmla="*/ 36 h 2356"/>
                <a:gd name="T16" fmla="*/ 2244 w 3761"/>
                <a:gd name="T17" fmla="*/ 0 h 2356"/>
                <a:gd name="T18" fmla="*/ 2593 w 3761"/>
                <a:gd name="T19" fmla="*/ 72 h 2356"/>
                <a:gd name="T20" fmla="*/ 2894 w 3761"/>
                <a:gd name="T21" fmla="*/ 150 h 2356"/>
                <a:gd name="T22" fmla="*/ 3159 w 3761"/>
                <a:gd name="T23" fmla="*/ 234 h 2356"/>
                <a:gd name="T24" fmla="*/ 3370 w 3761"/>
                <a:gd name="T25" fmla="*/ 330 h 2356"/>
                <a:gd name="T26" fmla="*/ 3538 w 3761"/>
                <a:gd name="T27" fmla="*/ 432 h 2356"/>
                <a:gd name="T28" fmla="*/ 3647 w 3761"/>
                <a:gd name="T29" fmla="*/ 545 h 2356"/>
                <a:gd name="T30" fmla="*/ 3707 w 3761"/>
                <a:gd name="T31" fmla="*/ 665 h 2356"/>
                <a:gd name="T32" fmla="*/ 3713 w 3761"/>
                <a:gd name="T33" fmla="*/ 791 h 2356"/>
                <a:gd name="T34" fmla="*/ 3677 w 3761"/>
                <a:gd name="T35" fmla="*/ 887 h 2356"/>
                <a:gd name="T36" fmla="*/ 3615 w 3761"/>
                <a:gd name="T37" fmla="*/ 989 h 2356"/>
                <a:gd name="T38" fmla="*/ 3520 w 3761"/>
                <a:gd name="T39" fmla="*/ 1091 h 2356"/>
                <a:gd name="T40" fmla="*/ 3394 w 3761"/>
                <a:gd name="T41" fmla="*/ 1187 h 2356"/>
                <a:gd name="T42" fmla="*/ 3243 w 3761"/>
                <a:gd name="T43" fmla="*/ 1289 h 2356"/>
                <a:gd name="T44" fmla="*/ 3063 w 3761"/>
                <a:gd name="T45" fmla="*/ 1391 h 2356"/>
                <a:gd name="T46" fmla="*/ 2852 w 3761"/>
                <a:gd name="T47" fmla="*/ 1493 h 2356"/>
                <a:gd name="T48" fmla="*/ 2623 w 3761"/>
                <a:gd name="T49" fmla="*/ 1589 h 2356"/>
                <a:gd name="T50" fmla="*/ 2089 w 3761"/>
                <a:gd name="T51" fmla="*/ 1786 h 2356"/>
                <a:gd name="T52" fmla="*/ 1469 w 3761"/>
                <a:gd name="T53" fmla="*/ 1972 h 2356"/>
                <a:gd name="T54" fmla="*/ 769 w 3761"/>
                <a:gd name="T55" fmla="*/ 2158 h 2356"/>
                <a:gd name="T56" fmla="*/ 0 w 3761"/>
                <a:gd name="T57" fmla="*/ 2326 h 2356"/>
                <a:gd name="T58" fmla="*/ 403 w 3761"/>
                <a:gd name="T59" fmla="*/ 2272 h 2356"/>
                <a:gd name="T60" fmla="*/ 1150 w 3761"/>
                <a:gd name="T61" fmla="*/ 2092 h 2356"/>
                <a:gd name="T62" fmla="*/ 1824 w 3761"/>
                <a:gd name="T63" fmla="*/ 1900 h 2356"/>
                <a:gd name="T64" fmla="*/ 2408 w 3761"/>
                <a:gd name="T65" fmla="*/ 1702 h 2356"/>
                <a:gd name="T66" fmla="*/ 2665 w 3761"/>
                <a:gd name="T67" fmla="*/ 1607 h 2356"/>
                <a:gd name="T68" fmla="*/ 2900 w 3761"/>
                <a:gd name="T69" fmla="*/ 1505 h 2356"/>
                <a:gd name="T70" fmla="*/ 3111 w 3761"/>
                <a:gd name="T71" fmla="*/ 1403 h 2356"/>
                <a:gd name="T72" fmla="*/ 3297 w 3761"/>
                <a:gd name="T73" fmla="*/ 1301 h 2356"/>
                <a:gd name="T74" fmla="*/ 3454 w 3761"/>
                <a:gd name="T75" fmla="*/ 1193 h 2356"/>
                <a:gd name="T76" fmla="*/ 3580 w 3761"/>
                <a:gd name="T77" fmla="*/ 1091 h 2356"/>
                <a:gd name="T78" fmla="*/ 3677 w 3761"/>
                <a:gd name="T79" fmla="*/ 989 h 2356"/>
                <a:gd name="T80" fmla="*/ 3743 w 3761"/>
                <a:gd name="T81" fmla="*/ 887 h 2356"/>
                <a:gd name="T82" fmla="*/ 3779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3" name="Freeform 11"/>
            <p:cNvSpPr>
              <a:spLocks/>
            </p:cNvSpPr>
            <p:nvPr/>
          </p:nvSpPr>
          <p:spPr bwMode="hidden">
            <a:xfrm>
              <a:off x="0" y="0"/>
              <a:ext cx="2933" cy="1846"/>
            </a:xfrm>
            <a:custGeom>
              <a:avLst/>
              <a:gdLst>
                <a:gd name="T0" fmla="*/ 2942 w 2924"/>
                <a:gd name="T1" fmla="*/ 647 h 1846"/>
                <a:gd name="T2" fmla="*/ 2894 w 2924"/>
                <a:gd name="T3" fmla="*/ 528 h 1846"/>
                <a:gd name="T4" fmla="*/ 2766 w 2924"/>
                <a:gd name="T5" fmla="*/ 414 h 1846"/>
                <a:gd name="T6" fmla="*/ 2575 w 2924"/>
                <a:gd name="T7" fmla="*/ 318 h 1846"/>
                <a:gd name="T8" fmla="*/ 2316 w 2924"/>
                <a:gd name="T9" fmla="*/ 228 h 1846"/>
                <a:gd name="T10" fmla="*/ 1997 w 2924"/>
                <a:gd name="T11" fmla="*/ 150 h 1846"/>
                <a:gd name="T12" fmla="*/ 1618 w 2924"/>
                <a:gd name="T13" fmla="*/ 78 h 1846"/>
                <a:gd name="T14" fmla="*/ 1186 w 2924"/>
                <a:gd name="T15" fmla="*/ 24 h 1846"/>
                <a:gd name="T16" fmla="*/ 698 w 2924"/>
                <a:gd name="T17" fmla="*/ 0 h 1846"/>
                <a:gd name="T18" fmla="*/ 1198 w 2924"/>
                <a:gd name="T19" fmla="*/ 48 h 1846"/>
                <a:gd name="T20" fmla="*/ 1636 w 2924"/>
                <a:gd name="T21" fmla="*/ 108 h 1846"/>
                <a:gd name="T22" fmla="*/ 2021 w 2924"/>
                <a:gd name="T23" fmla="*/ 180 h 1846"/>
                <a:gd name="T24" fmla="*/ 2340 w 2924"/>
                <a:gd name="T25" fmla="*/ 264 h 1846"/>
                <a:gd name="T26" fmla="*/ 2587 w 2924"/>
                <a:gd name="T27" fmla="*/ 360 h 1846"/>
                <a:gd name="T28" fmla="*/ 2766 w 2924"/>
                <a:gd name="T29" fmla="*/ 468 h 1846"/>
                <a:gd name="T30" fmla="*/ 2864 w 2924"/>
                <a:gd name="T31" fmla="*/ 587 h 1846"/>
                <a:gd name="T32" fmla="*/ 2882 w 2924"/>
                <a:gd name="T33" fmla="*/ 713 h 1846"/>
                <a:gd name="T34" fmla="*/ 2858 w 2924"/>
                <a:gd name="T35" fmla="*/ 785 h 1846"/>
                <a:gd name="T36" fmla="*/ 2810 w 2924"/>
                <a:gd name="T37" fmla="*/ 857 h 1846"/>
                <a:gd name="T38" fmla="*/ 2641 w 2924"/>
                <a:gd name="T39" fmla="*/ 1001 h 1846"/>
                <a:gd name="T40" fmla="*/ 2382 w 2924"/>
                <a:gd name="T41" fmla="*/ 1145 h 1846"/>
                <a:gd name="T42" fmla="*/ 2045 w 2924"/>
                <a:gd name="T43" fmla="*/ 1289 h 1846"/>
                <a:gd name="T44" fmla="*/ 1636 w 2924"/>
                <a:gd name="T45" fmla="*/ 1433 h 1846"/>
                <a:gd name="T46" fmla="*/ 1150 w 2924"/>
                <a:gd name="T47" fmla="*/ 1571 h 1846"/>
                <a:gd name="T48" fmla="*/ 608 w 2924"/>
                <a:gd name="T49" fmla="*/ 1702 h 1846"/>
                <a:gd name="T50" fmla="*/ 0 w 2924"/>
                <a:gd name="T51" fmla="*/ 1828 h 1846"/>
                <a:gd name="T52" fmla="*/ 313 w 2924"/>
                <a:gd name="T53" fmla="*/ 1780 h 1846"/>
                <a:gd name="T54" fmla="*/ 903 w 2924"/>
                <a:gd name="T55" fmla="*/ 1648 h 1846"/>
                <a:gd name="T56" fmla="*/ 1425 w 2924"/>
                <a:gd name="T57" fmla="*/ 1511 h 1846"/>
                <a:gd name="T58" fmla="*/ 1883 w 2924"/>
                <a:gd name="T59" fmla="*/ 1367 h 1846"/>
                <a:gd name="T60" fmla="*/ 2268 w 2924"/>
                <a:gd name="T61" fmla="*/ 1223 h 1846"/>
                <a:gd name="T62" fmla="*/ 2575 w 2924"/>
                <a:gd name="T63" fmla="*/ 1079 h 1846"/>
                <a:gd name="T64" fmla="*/ 2792 w 2924"/>
                <a:gd name="T65" fmla="*/ 929 h 1846"/>
                <a:gd name="T66" fmla="*/ 2894 w 2924"/>
                <a:gd name="T67" fmla="*/ 815 h 1846"/>
                <a:gd name="T68" fmla="*/ 2930 w 2924"/>
                <a:gd name="T69" fmla="*/ 743 h 1846"/>
                <a:gd name="T70" fmla="*/ 2942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4" name="Freeform 12"/>
            <p:cNvSpPr>
              <a:spLocks/>
            </p:cNvSpPr>
            <p:nvPr/>
          </p:nvSpPr>
          <p:spPr bwMode="hidden">
            <a:xfrm>
              <a:off x="114" y="2847"/>
              <a:ext cx="1493" cy="204"/>
            </a:xfrm>
            <a:custGeom>
              <a:avLst/>
              <a:gdLst>
                <a:gd name="T0" fmla="*/ 1409 w 1488"/>
                <a:gd name="T1" fmla="*/ 204 h 204"/>
                <a:gd name="T2" fmla="*/ 0 w 1488"/>
                <a:gd name="T3" fmla="*/ 18 h 204"/>
                <a:gd name="T4" fmla="*/ 77 w 1488"/>
                <a:gd name="T5" fmla="*/ 0 h 204"/>
                <a:gd name="T6" fmla="*/ 1498 w 1488"/>
                <a:gd name="T7" fmla="*/ 186 h 204"/>
                <a:gd name="T8" fmla="*/ 1409 w 1488"/>
                <a:gd name="T9" fmla="*/ 204 h 204"/>
                <a:gd name="T10" fmla="*/ 140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75 w 323"/>
                  <a:gd name="T13" fmla="*/ 18 h 162"/>
                  <a:gd name="T14" fmla="*/ 241 w 323"/>
                  <a:gd name="T15" fmla="*/ 54 h 162"/>
                  <a:gd name="T16" fmla="*/ 289 w 323"/>
                  <a:gd name="T17" fmla="*/ 90 h 162"/>
                  <a:gd name="T18" fmla="*/ 319 w 323"/>
                  <a:gd name="T19" fmla="*/ 114 h 162"/>
                  <a:gd name="T20" fmla="*/ 325 w 323"/>
                  <a:gd name="T21" fmla="*/ 126 h 162"/>
                  <a:gd name="T22" fmla="*/ 325 w 323"/>
                  <a:gd name="T23" fmla="*/ 126 h 162"/>
                  <a:gd name="T24" fmla="*/ 223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 name="Freeform 18"/>
              <p:cNvSpPr>
                <a:spLocks noEditPoints="1"/>
              </p:cNvSpPr>
              <p:nvPr/>
            </p:nvSpPr>
            <p:spPr bwMode="hidden">
              <a:xfrm>
                <a:off x="192" y="2284"/>
                <a:ext cx="1254" cy="923"/>
              </a:xfrm>
              <a:custGeom>
                <a:avLst/>
                <a:gdLst>
                  <a:gd name="T0" fmla="*/ 1174 w 1250"/>
                  <a:gd name="T1" fmla="*/ 641 h 923"/>
                  <a:gd name="T2" fmla="*/ 1174 w 1250"/>
                  <a:gd name="T3" fmla="*/ 473 h 923"/>
                  <a:gd name="T4" fmla="*/ 1144 w 1250"/>
                  <a:gd name="T5" fmla="*/ 384 h 923"/>
                  <a:gd name="T6" fmla="*/ 1120 w 1250"/>
                  <a:gd name="T7" fmla="*/ 288 h 923"/>
                  <a:gd name="T8" fmla="*/ 1059 w 1250"/>
                  <a:gd name="T9" fmla="*/ 174 h 923"/>
                  <a:gd name="T10" fmla="*/ 987 w 1250"/>
                  <a:gd name="T11" fmla="*/ 96 h 923"/>
                  <a:gd name="T12" fmla="*/ 969 w 1250"/>
                  <a:gd name="T13" fmla="*/ 72 h 923"/>
                  <a:gd name="T14" fmla="*/ 897 w 1250"/>
                  <a:gd name="T15" fmla="*/ 18 h 923"/>
                  <a:gd name="T16" fmla="*/ 825 w 1250"/>
                  <a:gd name="T17" fmla="*/ 6 h 923"/>
                  <a:gd name="T18" fmla="*/ 716 w 1250"/>
                  <a:gd name="T19" fmla="*/ 24 h 923"/>
                  <a:gd name="T20" fmla="*/ 668 w 1250"/>
                  <a:gd name="T21" fmla="*/ 42 h 923"/>
                  <a:gd name="T22" fmla="*/ 572 w 1250"/>
                  <a:gd name="T23" fmla="*/ 120 h 923"/>
                  <a:gd name="T24" fmla="*/ 536 w 1250"/>
                  <a:gd name="T25" fmla="*/ 228 h 923"/>
                  <a:gd name="T26" fmla="*/ 513 w 1250"/>
                  <a:gd name="T27" fmla="*/ 348 h 923"/>
                  <a:gd name="T28" fmla="*/ 433 w 1250"/>
                  <a:gd name="T29" fmla="*/ 479 h 923"/>
                  <a:gd name="T30" fmla="*/ 415 w 1250"/>
                  <a:gd name="T31" fmla="*/ 539 h 923"/>
                  <a:gd name="T32" fmla="*/ 355 w 1250"/>
                  <a:gd name="T33" fmla="*/ 599 h 923"/>
                  <a:gd name="T34" fmla="*/ 307 w 1250"/>
                  <a:gd name="T35" fmla="*/ 629 h 923"/>
                  <a:gd name="T36" fmla="*/ 295 w 1250"/>
                  <a:gd name="T37" fmla="*/ 635 h 923"/>
                  <a:gd name="T38" fmla="*/ 259 w 1250"/>
                  <a:gd name="T39" fmla="*/ 677 h 923"/>
                  <a:gd name="T40" fmla="*/ 150 w 1250"/>
                  <a:gd name="T41" fmla="*/ 797 h 923"/>
                  <a:gd name="T42" fmla="*/ 54 w 1250"/>
                  <a:gd name="T43" fmla="*/ 839 h 923"/>
                  <a:gd name="T44" fmla="*/ 156 w 1250"/>
                  <a:gd name="T45" fmla="*/ 905 h 923"/>
                  <a:gd name="T46" fmla="*/ 242 w 1250"/>
                  <a:gd name="T47" fmla="*/ 869 h 923"/>
                  <a:gd name="T48" fmla="*/ 644 w 1250"/>
                  <a:gd name="T49" fmla="*/ 827 h 923"/>
                  <a:gd name="T50" fmla="*/ 704 w 1250"/>
                  <a:gd name="T51" fmla="*/ 725 h 923"/>
                  <a:gd name="T52" fmla="*/ 698 w 1250"/>
                  <a:gd name="T53" fmla="*/ 611 h 923"/>
                  <a:gd name="T54" fmla="*/ 782 w 1250"/>
                  <a:gd name="T55" fmla="*/ 551 h 923"/>
                  <a:gd name="T56" fmla="*/ 885 w 1250"/>
                  <a:gd name="T57" fmla="*/ 449 h 923"/>
                  <a:gd name="T58" fmla="*/ 915 w 1250"/>
                  <a:gd name="T59" fmla="*/ 414 h 923"/>
                  <a:gd name="T60" fmla="*/ 981 w 1250"/>
                  <a:gd name="T61" fmla="*/ 318 h 923"/>
                  <a:gd name="T62" fmla="*/ 1029 w 1250"/>
                  <a:gd name="T63" fmla="*/ 336 h 923"/>
                  <a:gd name="T64" fmla="*/ 1126 w 1250"/>
                  <a:gd name="T65" fmla="*/ 617 h 923"/>
                  <a:gd name="T66" fmla="*/ 1120 w 1250"/>
                  <a:gd name="T67" fmla="*/ 689 h 923"/>
                  <a:gd name="T68" fmla="*/ 1156 w 1250"/>
                  <a:gd name="T69" fmla="*/ 749 h 923"/>
                  <a:gd name="T70" fmla="*/ 1210 w 1250"/>
                  <a:gd name="T71" fmla="*/ 713 h 923"/>
                  <a:gd name="T72" fmla="*/ 1246 w 1250"/>
                  <a:gd name="T73" fmla="*/ 749 h 923"/>
                  <a:gd name="T74" fmla="*/ 1258 w 1250"/>
                  <a:gd name="T75" fmla="*/ 743 h 923"/>
                  <a:gd name="T76" fmla="*/ 698 w 1250"/>
                  <a:gd name="T77" fmla="*/ 264 h 923"/>
                  <a:gd name="T78" fmla="*/ 790 w 1250"/>
                  <a:gd name="T79" fmla="*/ 372 h 923"/>
                  <a:gd name="T80" fmla="*/ 770 w 1250"/>
                  <a:gd name="T81" fmla="*/ 443 h 923"/>
                  <a:gd name="T82" fmla="*/ 710 w 1250"/>
                  <a:gd name="T83" fmla="*/ 515 h 923"/>
                  <a:gd name="T84" fmla="*/ 662 w 1250"/>
                  <a:gd name="T85" fmla="*/ 569 h 923"/>
                  <a:gd name="T86" fmla="*/ 620 w 1250"/>
                  <a:gd name="T87" fmla="*/ 593 h 923"/>
                  <a:gd name="T88" fmla="*/ 578 w 1250"/>
                  <a:gd name="T89" fmla="*/ 617 h 923"/>
                  <a:gd name="T90" fmla="*/ 566 w 1250"/>
                  <a:gd name="T91" fmla="*/ 707 h 923"/>
                  <a:gd name="T92" fmla="*/ 355 w 1250"/>
                  <a:gd name="T93" fmla="*/ 755 h 923"/>
                  <a:gd name="T94" fmla="*/ 391 w 1250"/>
                  <a:gd name="T95" fmla="*/ 641 h 923"/>
                  <a:gd name="T96" fmla="*/ 427 w 1250"/>
                  <a:gd name="T97" fmla="*/ 647 h 923"/>
                  <a:gd name="T98" fmla="*/ 445 w 1250"/>
                  <a:gd name="T99" fmla="*/ 617 h 923"/>
                  <a:gd name="T100" fmla="*/ 572 w 1250"/>
                  <a:gd name="T101" fmla="*/ 515 h 923"/>
                  <a:gd name="T102" fmla="*/ 620 w 1250"/>
                  <a:gd name="T103" fmla="*/ 473 h 923"/>
                  <a:gd name="T104" fmla="*/ 644 w 1250"/>
                  <a:gd name="T105" fmla="*/ 396 h 923"/>
                  <a:gd name="T106" fmla="*/ 644 w 1250"/>
                  <a:gd name="T107" fmla="*/ 378 h 923"/>
                  <a:gd name="T108" fmla="*/ 668 w 1250"/>
                  <a:gd name="T109" fmla="*/ 270 h 923"/>
                  <a:gd name="T110" fmla="*/ 686 w 1250"/>
                  <a:gd name="T111" fmla="*/ 192 h 923"/>
                  <a:gd name="T112" fmla="*/ 698 w 1250"/>
                  <a:gd name="T113" fmla="*/ 264 h 923"/>
                  <a:gd name="T114" fmla="*/ 536 w 1250"/>
                  <a:gd name="T115" fmla="*/ 455 h 923"/>
                  <a:gd name="T116" fmla="*/ 638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7" name="Freeform 25"/>
              <p:cNvSpPr>
                <a:spLocks/>
              </p:cNvSpPr>
              <p:nvPr/>
            </p:nvSpPr>
            <p:spPr bwMode="hidden">
              <a:xfrm>
                <a:off x="737" y="2763"/>
                <a:ext cx="73" cy="54"/>
              </a:xfrm>
              <a:custGeom>
                <a:avLst/>
                <a:gdLst>
                  <a:gd name="T0" fmla="*/ 24 w 72"/>
                  <a:gd name="T1" fmla="*/ 36 h 54"/>
                  <a:gd name="T2" fmla="*/ 50 w 72"/>
                  <a:gd name="T3" fmla="*/ 24 h 54"/>
                  <a:gd name="T4" fmla="*/ 62 w 72"/>
                  <a:gd name="T5" fmla="*/ 12 h 54"/>
                  <a:gd name="T6" fmla="*/ 68 w 72"/>
                  <a:gd name="T7" fmla="*/ 6 h 54"/>
                  <a:gd name="T8" fmla="*/ 74 w 72"/>
                  <a:gd name="T9" fmla="*/ 0 h 54"/>
                  <a:gd name="T10" fmla="*/ 44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0" name="Freeform 28"/>
              <p:cNvSpPr>
                <a:spLocks/>
              </p:cNvSpPr>
              <p:nvPr/>
            </p:nvSpPr>
            <p:spPr bwMode="hidden">
              <a:xfrm>
                <a:off x="437" y="3027"/>
                <a:ext cx="288" cy="84"/>
              </a:xfrm>
              <a:custGeom>
                <a:avLst/>
                <a:gdLst>
                  <a:gd name="T0" fmla="*/ 289 w 287"/>
                  <a:gd name="T1" fmla="*/ 0 h 84"/>
                  <a:gd name="T2" fmla="*/ 0 w 287"/>
                  <a:gd name="T3" fmla="*/ 84 h 84"/>
                  <a:gd name="T4" fmla="*/ 170 w 287"/>
                  <a:gd name="T5" fmla="*/ 36 h 84"/>
                  <a:gd name="T6" fmla="*/ 114 w 287"/>
                  <a:gd name="T7" fmla="*/ 60 h 84"/>
                  <a:gd name="T8" fmla="*/ 278 w 287"/>
                  <a:gd name="T9" fmla="*/ 18 h 84"/>
                  <a:gd name="T10" fmla="*/ 289 w 287"/>
                  <a:gd name="T11" fmla="*/ 0 h 84"/>
                  <a:gd name="T12" fmla="*/ 289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grpSp>
      </p:grpSp>
      <p:sp>
        <p:nvSpPr>
          <p:cNvPr id="258089" name="Rectangle 41"/>
          <p:cNvSpPr>
            <a:spLocks noGrp="1" noChangeArrowheads="1"/>
          </p:cNvSpPr>
          <p:nvPr>
            <p:ph type="ctrTitle"/>
          </p:nvPr>
        </p:nvSpPr>
        <p:spPr>
          <a:xfrm>
            <a:off x="685800" y="1447800"/>
            <a:ext cx="7772400" cy="1470025"/>
          </a:xfrm>
        </p:spPr>
        <p:txBody>
          <a:bodyPr/>
          <a:lstStyle>
            <a:lvl1pPr>
              <a:defRPr/>
            </a:lvl1pPr>
          </a:lstStyle>
          <a:p>
            <a:pPr lvl="0"/>
            <a:r>
              <a:rPr lang="es-ES" altLang="es-PE" noProof="0"/>
              <a:t>Haga clic para cambiar el estilo de título	</a:t>
            </a:r>
          </a:p>
        </p:txBody>
      </p:sp>
      <p:sp>
        <p:nvSpPr>
          <p:cNvPr id="258090" name="Rectangle 42"/>
          <p:cNvSpPr>
            <a:spLocks noGrp="1" noChangeArrowheads="1"/>
          </p:cNvSpPr>
          <p:nvPr>
            <p:ph type="subTitle" idx="1"/>
          </p:nvPr>
        </p:nvSpPr>
        <p:spPr>
          <a:xfrm>
            <a:off x="1371600" y="3203575"/>
            <a:ext cx="6400800" cy="1752600"/>
          </a:xfrm>
        </p:spPr>
        <p:txBody>
          <a:bodyPr/>
          <a:lstStyle>
            <a:lvl1pPr marL="0" indent="0" algn="ctr">
              <a:buFont typeface="Wingdings" panose="05000000000000000000" pitchFamily="2" charset="2"/>
              <a:buNone/>
              <a:defRPr/>
            </a:lvl1pPr>
          </a:lstStyle>
          <a:p>
            <a:pPr lvl="0"/>
            <a:r>
              <a:rPr lang="es-ES" altLang="es-PE" noProof="0"/>
              <a:t>Haga clic para modificar el estilo de subtítulo del patrón</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fld id="{9B53B027-D224-4496-9458-520D02E6CAE3}" type="datetime1">
              <a:rPr lang="es-ES" altLang="es-PE" smtClean="0"/>
              <a:t>07/03/2022</a:t>
            </a:fld>
            <a:endParaRPr lang="es-ES" altLang="es-PE"/>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endParaRPr lang="es-ES" altLang="es-PE"/>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BBF62DB7-C16A-4621-B645-49E28A8D3341}" type="slidenum">
              <a:rPr lang="es-ES" altLang="es-PE"/>
              <a:pPr>
                <a:defRPr/>
              </a:pPr>
              <a:t>‹Nº›</a:t>
            </a:fld>
            <a:endParaRPr lang="es-ES" altLang="es-PE"/>
          </a:p>
        </p:txBody>
      </p:sp>
    </p:spTree>
    <p:extLst>
      <p:ext uri="{BB962C8B-B14F-4D97-AF65-F5344CB8AC3E}">
        <p14:creationId xmlns:p14="http://schemas.microsoft.com/office/powerpoint/2010/main" val="3624441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43"/>
          <p:cNvSpPr>
            <a:spLocks noGrp="1" noChangeArrowheads="1"/>
          </p:cNvSpPr>
          <p:nvPr>
            <p:ph type="dt" sz="half" idx="10"/>
          </p:nvPr>
        </p:nvSpPr>
        <p:spPr>
          <a:ln/>
        </p:spPr>
        <p:txBody>
          <a:bodyPr/>
          <a:lstStyle>
            <a:lvl1pPr>
              <a:defRPr/>
            </a:lvl1pPr>
          </a:lstStyle>
          <a:p>
            <a:pPr>
              <a:defRPr/>
            </a:pPr>
            <a:fld id="{9C066D2C-ECF9-4658-B33D-F4069A0F1C79}" type="datetime1">
              <a:rPr lang="es-ES" altLang="es-PE" smtClean="0"/>
              <a:t>07/03/2022</a:t>
            </a:fld>
            <a:endParaRPr lang="es-ES" altLang="es-PE"/>
          </a:p>
        </p:txBody>
      </p:sp>
      <p:sp>
        <p:nvSpPr>
          <p:cNvPr id="5"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45"/>
          <p:cNvSpPr>
            <a:spLocks noGrp="1" noChangeArrowheads="1"/>
          </p:cNvSpPr>
          <p:nvPr>
            <p:ph type="sldNum" sz="quarter" idx="12"/>
          </p:nvPr>
        </p:nvSpPr>
        <p:spPr>
          <a:ln/>
        </p:spPr>
        <p:txBody>
          <a:bodyPr/>
          <a:lstStyle>
            <a:lvl1pPr>
              <a:defRPr/>
            </a:lvl1pPr>
          </a:lstStyle>
          <a:p>
            <a:pPr>
              <a:defRPr/>
            </a:pPr>
            <a:fld id="{B6501DC2-EC21-4F48-9C39-A34AD7047F43}" type="slidenum">
              <a:rPr lang="es-ES" altLang="es-PE"/>
              <a:pPr>
                <a:defRPr/>
              </a:pPr>
              <a:t>‹Nº›</a:t>
            </a:fld>
            <a:endParaRPr lang="es-ES" altLang="es-PE"/>
          </a:p>
        </p:txBody>
      </p:sp>
    </p:spTree>
    <p:extLst>
      <p:ext uri="{BB962C8B-B14F-4D97-AF65-F5344CB8AC3E}">
        <p14:creationId xmlns:p14="http://schemas.microsoft.com/office/powerpoint/2010/main" val="4009693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43"/>
          <p:cNvSpPr>
            <a:spLocks noGrp="1" noChangeArrowheads="1"/>
          </p:cNvSpPr>
          <p:nvPr>
            <p:ph type="dt" sz="half" idx="10"/>
          </p:nvPr>
        </p:nvSpPr>
        <p:spPr>
          <a:ln/>
        </p:spPr>
        <p:txBody>
          <a:bodyPr/>
          <a:lstStyle>
            <a:lvl1pPr>
              <a:defRPr/>
            </a:lvl1pPr>
          </a:lstStyle>
          <a:p>
            <a:pPr>
              <a:defRPr/>
            </a:pPr>
            <a:fld id="{BD2344F2-570D-4D05-8F5A-18AF805A79FD}" type="datetime1">
              <a:rPr lang="es-ES" altLang="es-PE" smtClean="0"/>
              <a:t>07/03/2022</a:t>
            </a:fld>
            <a:endParaRPr lang="es-ES" altLang="es-PE"/>
          </a:p>
        </p:txBody>
      </p:sp>
      <p:sp>
        <p:nvSpPr>
          <p:cNvPr id="5"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45"/>
          <p:cNvSpPr>
            <a:spLocks noGrp="1" noChangeArrowheads="1"/>
          </p:cNvSpPr>
          <p:nvPr>
            <p:ph type="sldNum" sz="quarter" idx="12"/>
          </p:nvPr>
        </p:nvSpPr>
        <p:spPr>
          <a:ln/>
        </p:spPr>
        <p:txBody>
          <a:bodyPr/>
          <a:lstStyle>
            <a:lvl1pPr>
              <a:defRPr/>
            </a:lvl1pPr>
          </a:lstStyle>
          <a:p>
            <a:pPr>
              <a:defRPr/>
            </a:pPr>
            <a:fld id="{CD06868D-2DB6-47D8-A74D-BE30AEA048A1}" type="slidenum">
              <a:rPr lang="es-ES" altLang="es-PE"/>
              <a:pPr>
                <a:defRPr/>
              </a:pPr>
              <a:t>‹Nº›</a:t>
            </a:fld>
            <a:endParaRPr lang="es-ES" altLang="es-PE"/>
          </a:p>
        </p:txBody>
      </p:sp>
    </p:spTree>
    <p:extLst>
      <p:ext uri="{BB962C8B-B14F-4D97-AF65-F5344CB8AC3E}">
        <p14:creationId xmlns:p14="http://schemas.microsoft.com/office/powerpoint/2010/main" val="3606626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307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307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43"/>
          <p:cNvSpPr>
            <a:spLocks noGrp="1" noChangeArrowheads="1"/>
          </p:cNvSpPr>
          <p:nvPr>
            <p:ph type="dt" sz="half" idx="10"/>
          </p:nvPr>
        </p:nvSpPr>
        <p:spPr>
          <a:ln/>
        </p:spPr>
        <p:txBody>
          <a:bodyPr/>
          <a:lstStyle>
            <a:lvl1pPr>
              <a:defRPr/>
            </a:lvl1pPr>
          </a:lstStyle>
          <a:p>
            <a:pPr>
              <a:defRPr/>
            </a:pPr>
            <a:fld id="{8AF26607-4728-4E32-81A9-A6C7604ACE8A}" type="datetime1">
              <a:rPr lang="es-ES" altLang="es-PE" smtClean="0"/>
              <a:t>07/03/2022</a:t>
            </a:fld>
            <a:endParaRPr lang="es-ES" altLang="es-PE"/>
          </a:p>
        </p:txBody>
      </p:sp>
      <p:sp>
        <p:nvSpPr>
          <p:cNvPr id="6"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45"/>
          <p:cNvSpPr>
            <a:spLocks noGrp="1" noChangeArrowheads="1"/>
          </p:cNvSpPr>
          <p:nvPr>
            <p:ph type="sldNum" sz="quarter" idx="12"/>
          </p:nvPr>
        </p:nvSpPr>
        <p:spPr>
          <a:ln/>
        </p:spPr>
        <p:txBody>
          <a:bodyPr/>
          <a:lstStyle>
            <a:lvl1pPr>
              <a:defRPr/>
            </a:lvl1pPr>
          </a:lstStyle>
          <a:p>
            <a:pPr>
              <a:defRPr/>
            </a:pPr>
            <a:fld id="{5E10FC57-BB6B-41F4-A480-9A3EC9BCB529}" type="slidenum">
              <a:rPr lang="es-ES" altLang="es-PE"/>
              <a:pPr>
                <a:defRPr/>
              </a:pPr>
              <a:t>‹Nº›</a:t>
            </a:fld>
            <a:endParaRPr lang="es-ES" altLang="es-PE"/>
          </a:p>
        </p:txBody>
      </p:sp>
    </p:spTree>
    <p:extLst>
      <p:ext uri="{BB962C8B-B14F-4D97-AF65-F5344CB8AC3E}">
        <p14:creationId xmlns:p14="http://schemas.microsoft.com/office/powerpoint/2010/main" val="282040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43"/>
          <p:cNvSpPr>
            <a:spLocks noGrp="1" noChangeArrowheads="1"/>
          </p:cNvSpPr>
          <p:nvPr>
            <p:ph type="dt" sz="half" idx="10"/>
          </p:nvPr>
        </p:nvSpPr>
        <p:spPr>
          <a:ln/>
        </p:spPr>
        <p:txBody>
          <a:bodyPr/>
          <a:lstStyle>
            <a:lvl1pPr>
              <a:defRPr/>
            </a:lvl1pPr>
          </a:lstStyle>
          <a:p>
            <a:pPr>
              <a:defRPr/>
            </a:pPr>
            <a:fld id="{2153742C-337C-4135-8FDD-3BDCE3861D65}" type="datetime1">
              <a:rPr lang="es-ES" altLang="es-PE" smtClean="0"/>
              <a:t>07/03/2022</a:t>
            </a:fld>
            <a:endParaRPr lang="es-ES" altLang="es-PE"/>
          </a:p>
        </p:txBody>
      </p:sp>
      <p:sp>
        <p:nvSpPr>
          <p:cNvPr id="8"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9" name="Rectangle 45"/>
          <p:cNvSpPr>
            <a:spLocks noGrp="1" noChangeArrowheads="1"/>
          </p:cNvSpPr>
          <p:nvPr>
            <p:ph type="sldNum" sz="quarter" idx="12"/>
          </p:nvPr>
        </p:nvSpPr>
        <p:spPr>
          <a:ln/>
        </p:spPr>
        <p:txBody>
          <a:bodyPr/>
          <a:lstStyle>
            <a:lvl1pPr>
              <a:defRPr/>
            </a:lvl1pPr>
          </a:lstStyle>
          <a:p>
            <a:pPr>
              <a:defRPr/>
            </a:pPr>
            <a:fld id="{C525928D-F3A5-4EE9-8126-0028489D26EE}" type="slidenum">
              <a:rPr lang="es-ES" altLang="es-PE"/>
              <a:pPr>
                <a:defRPr/>
              </a:pPr>
              <a:t>‹Nº›</a:t>
            </a:fld>
            <a:endParaRPr lang="es-ES" altLang="es-PE"/>
          </a:p>
        </p:txBody>
      </p:sp>
    </p:spTree>
    <p:extLst>
      <p:ext uri="{BB962C8B-B14F-4D97-AF65-F5344CB8AC3E}">
        <p14:creationId xmlns:p14="http://schemas.microsoft.com/office/powerpoint/2010/main" val="1948190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Rectangle 43"/>
          <p:cNvSpPr>
            <a:spLocks noGrp="1" noChangeArrowheads="1"/>
          </p:cNvSpPr>
          <p:nvPr>
            <p:ph type="dt" sz="half" idx="10"/>
          </p:nvPr>
        </p:nvSpPr>
        <p:spPr>
          <a:ln/>
        </p:spPr>
        <p:txBody>
          <a:bodyPr/>
          <a:lstStyle>
            <a:lvl1pPr>
              <a:defRPr/>
            </a:lvl1pPr>
          </a:lstStyle>
          <a:p>
            <a:pPr>
              <a:defRPr/>
            </a:pPr>
            <a:fld id="{13A65A17-1695-40DF-A377-070A40591D84}" type="datetime1">
              <a:rPr lang="es-ES" altLang="es-PE" smtClean="0"/>
              <a:t>07/03/2022</a:t>
            </a:fld>
            <a:endParaRPr lang="es-ES" altLang="es-PE"/>
          </a:p>
        </p:txBody>
      </p:sp>
      <p:sp>
        <p:nvSpPr>
          <p:cNvPr id="4"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5" name="Rectangle 45"/>
          <p:cNvSpPr>
            <a:spLocks noGrp="1" noChangeArrowheads="1"/>
          </p:cNvSpPr>
          <p:nvPr>
            <p:ph type="sldNum" sz="quarter" idx="12"/>
          </p:nvPr>
        </p:nvSpPr>
        <p:spPr>
          <a:ln/>
        </p:spPr>
        <p:txBody>
          <a:bodyPr/>
          <a:lstStyle>
            <a:lvl1pPr>
              <a:defRPr/>
            </a:lvl1pPr>
          </a:lstStyle>
          <a:p>
            <a:pPr>
              <a:defRPr/>
            </a:pPr>
            <a:fld id="{1898B22A-7F7E-49D4-AD5F-C35CF5518781}" type="slidenum">
              <a:rPr lang="es-ES" altLang="es-PE"/>
              <a:pPr>
                <a:defRPr/>
              </a:pPr>
              <a:t>‹Nº›</a:t>
            </a:fld>
            <a:endParaRPr lang="es-ES" altLang="es-PE"/>
          </a:p>
        </p:txBody>
      </p:sp>
    </p:spTree>
    <p:extLst>
      <p:ext uri="{BB962C8B-B14F-4D97-AF65-F5344CB8AC3E}">
        <p14:creationId xmlns:p14="http://schemas.microsoft.com/office/powerpoint/2010/main" val="312202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7"/>
          <p:cNvSpPr>
            <a:spLocks noGrp="1" noChangeArrowheads="1"/>
          </p:cNvSpPr>
          <p:nvPr>
            <p:ph type="dt" sz="half" idx="10"/>
          </p:nvPr>
        </p:nvSpPr>
        <p:spPr>
          <a:ln/>
        </p:spPr>
        <p:txBody>
          <a:bodyPr/>
          <a:lstStyle>
            <a:lvl1pPr>
              <a:defRPr/>
            </a:lvl1pPr>
          </a:lstStyle>
          <a:p>
            <a:pPr>
              <a:defRPr/>
            </a:pPr>
            <a:fld id="{C96F5884-E63E-4FC0-B56E-D9596CCC6BC7}" type="datetime1">
              <a:rPr lang="es-ES" altLang="es-PE" smtClean="0"/>
              <a:t>07/03/2022</a:t>
            </a:fld>
            <a:endParaRPr lang="es-ES" altLang="es-PE"/>
          </a:p>
        </p:txBody>
      </p:sp>
      <p:sp>
        <p:nvSpPr>
          <p:cNvPr id="5"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9"/>
          <p:cNvSpPr>
            <a:spLocks noGrp="1" noChangeArrowheads="1"/>
          </p:cNvSpPr>
          <p:nvPr>
            <p:ph type="sldNum" sz="quarter" idx="12"/>
          </p:nvPr>
        </p:nvSpPr>
        <p:spPr>
          <a:ln/>
        </p:spPr>
        <p:txBody>
          <a:bodyPr/>
          <a:lstStyle>
            <a:lvl1pPr>
              <a:defRPr/>
            </a:lvl1pPr>
          </a:lstStyle>
          <a:p>
            <a:pPr>
              <a:defRPr/>
            </a:pPr>
            <a:fld id="{30DD5D38-AB12-4B55-88E5-8A50E116780D}" type="slidenum">
              <a:rPr lang="es-ES" altLang="es-PE"/>
              <a:pPr>
                <a:defRPr/>
              </a:pPr>
              <a:t>‹Nº›</a:t>
            </a:fld>
            <a:endParaRPr lang="es-ES" altLang="es-PE"/>
          </a:p>
        </p:txBody>
      </p:sp>
    </p:spTree>
    <p:extLst>
      <p:ext uri="{BB962C8B-B14F-4D97-AF65-F5344CB8AC3E}">
        <p14:creationId xmlns:p14="http://schemas.microsoft.com/office/powerpoint/2010/main" val="1861239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fld id="{75D5ADDE-BC86-4D9D-9C18-BB3508C9BA53}" type="datetime1">
              <a:rPr lang="es-ES" altLang="es-PE" smtClean="0"/>
              <a:t>07/03/2022</a:t>
            </a:fld>
            <a:endParaRPr lang="es-ES" altLang="es-PE"/>
          </a:p>
        </p:txBody>
      </p:sp>
      <p:sp>
        <p:nvSpPr>
          <p:cNvPr id="3"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4" name="Rectangle 45"/>
          <p:cNvSpPr>
            <a:spLocks noGrp="1" noChangeArrowheads="1"/>
          </p:cNvSpPr>
          <p:nvPr>
            <p:ph type="sldNum" sz="quarter" idx="12"/>
          </p:nvPr>
        </p:nvSpPr>
        <p:spPr>
          <a:ln/>
        </p:spPr>
        <p:txBody>
          <a:bodyPr/>
          <a:lstStyle>
            <a:lvl1pPr>
              <a:defRPr/>
            </a:lvl1pPr>
          </a:lstStyle>
          <a:p>
            <a:pPr>
              <a:defRPr/>
            </a:pPr>
            <a:fld id="{F2E632D6-335F-40DE-8042-FE609F8A6854}" type="slidenum">
              <a:rPr lang="es-ES" altLang="es-PE"/>
              <a:pPr>
                <a:defRPr/>
              </a:pPr>
              <a:t>‹Nº›</a:t>
            </a:fld>
            <a:endParaRPr lang="es-ES" altLang="es-PE"/>
          </a:p>
        </p:txBody>
      </p:sp>
    </p:spTree>
    <p:extLst>
      <p:ext uri="{BB962C8B-B14F-4D97-AF65-F5344CB8AC3E}">
        <p14:creationId xmlns:p14="http://schemas.microsoft.com/office/powerpoint/2010/main" val="82364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43"/>
          <p:cNvSpPr>
            <a:spLocks noGrp="1" noChangeArrowheads="1"/>
          </p:cNvSpPr>
          <p:nvPr>
            <p:ph type="dt" sz="half" idx="10"/>
          </p:nvPr>
        </p:nvSpPr>
        <p:spPr>
          <a:ln/>
        </p:spPr>
        <p:txBody>
          <a:bodyPr/>
          <a:lstStyle>
            <a:lvl1pPr>
              <a:defRPr/>
            </a:lvl1pPr>
          </a:lstStyle>
          <a:p>
            <a:pPr>
              <a:defRPr/>
            </a:pPr>
            <a:fld id="{A70C5E18-AE01-4697-A797-139E600DCCCD}" type="datetime1">
              <a:rPr lang="es-ES" altLang="es-PE" smtClean="0"/>
              <a:t>07/03/2022</a:t>
            </a:fld>
            <a:endParaRPr lang="es-ES" altLang="es-PE"/>
          </a:p>
        </p:txBody>
      </p:sp>
      <p:sp>
        <p:nvSpPr>
          <p:cNvPr id="6"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45"/>
          <p:cNvSpPr>
            <a:spLocks noGrp="1" noChangeArrowheads="1"/>
          </p:cNvSpPr>
          <p:nvPr>
            <p:ph type="sldNum" sz="quarter" idx="12"/>
          </p:nvPr>
        </p:nvSpPr>
        <p:spPr>
          <a:ln/>
        </p:spPr>
        <p:txBody>
          <a:bodyPr/>
          <a:lstStyle>
            <a:lvl1pPr>
              <a:defRPr/>
            </a:lvl1pPr>
          </a:lstStyle>
          <a:p>
            <a:pPr>
              <a:defRPr/>
            </a:pPr>
            <a:fld id="{D15F36C0-23E3-4474-966E-2E1FFE2A7EF0}" type="slidenum">
              <a:rPr lang="es-ES" altLang="es-PE"/>
              <a:pPr>
                <a:defRPr/>
              </a:pPr>
              <a:t>‹Nº›</a:t>
            </a:fld>
            <a:endParaRPr lang="es-ES" altLang="es-PE"/>
          </a:p>
        </p:txBody>
      </p:sp>
    </p:spTree>
    <p:extLst>
      <p:ext uri="{BB962C8B-B14F-4D97-AF65-F5344CB8AC3E}">
        <p14:creationId xmlns:p14="http://schemas.microsoft.com/office/powerpoint/2010/main" val="37910940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43"/>
          <p:cNvSpPr>
            <a:spLocks noGrp="1" noChangeArrowheads="1"/>
          </p:cNvSpPr>
          <p:nvPr>
            <p:ph type="dt" sz="half" idx="10"/>
          </p:nvPr>
        </p:nvSpPr>
        <p:spPr>
          <a:ln/>
        </p:spPr>
        <p:txBody>
          <a:bodyPr/>
          <a:lstStyle>
            <a:lvl1pPr>
              <a:defRPr/>
            </a:lvl1pPr>
          </a:lstStyle>
          <a:p>
            <a:pPr>
              <a:defRPr/>
            </a:pPr>
            <a:fld id="{79A2F3C2-02A4-4892-94B9-B9CBD2E6ACA0}" type="datetime1">
              <a:rPr lang="es-ES" altLang="es-PE" smtClean="0"/>
              <a:t>07/03/2022</a:t>
            </a:fld>
            <a:endParaRPr lang="es-ES" altLang="es-PE"/>
          </a:p>
        </p:txBody>
      </p:sp>
      <p:sp>
        <p:nvSpPr>
          <p:cNvPr id="6"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45"/>
          <p:cNvSpPr>
            <a:spLocks noGrp="1" noChangeArrowheads="1"/>
          </p:cNvSpPr>
          <p:nvPr>
            <p:ph type="sldNum" sz="quarter" idx="12"/>
          </p:nvPr>
        </p:nvSpPr>
        <p:spPr>
          <a:ln/>
        </p:spPr>
        <p:txBody>
          <a:bodyPr/>
          <a:lstStyle>
            <a:lvl1pPr>
              <a:defRPr/>
            </a:lvl1pPr>
          </a:lstStyle>
          <a:p>
            <a:pPr>
              <a:defRPr/>
            </a:pPr>
            <a:fld id="{5F2E1C8C-23F5-4792-8F34-6B1331CA1ED8}" type="slidenum">
              <a:rPr lang="es-ES" altLang="es-PE"/>
              <a:pPr>
                <a:defRPr/>
              </a:pPr>
              <a:t>‹Nº›</a:t>
            </a:fld>
            <a:endParaRPr lang="es-ES" altLang="es-PE"/>
          </a:p>
        </p:txBody>
      </p:sp>
    </p:spTree>
    <p:extLst>
      <p:ext uri="{BB962C8B-B14F-4D97-AF65-F5344CB8AC3E}">
        <p14:creationId xmlns:p14="http://schemas.microsoft.com/office/powerpoint/2010/main" val="24203284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43"/>
          <p:cNvSpPr>
            <a:spLocks noGrp="1" noChangeArrowheads="1"/>
          </p:cNvSpPr>
          <p:nvPr>
            <p:ph type="dt" sz="half" idx="10"/>
          </p:nvPr>
        </p:nvSpPr>
        <p:spPr>
          <a:ln/>
        </p:spPr>
        <p:txBody>
          <a:bodyPr/>
          <a:lstStyle>
            <a:lvl1pPr>
              <a:defRPr/>
            </a:lvl1pPr>
          </a:lstStyle>
          <a:p>
            <a:pPr>
              <a:defRPr/>
            </a:pPr>
            <a:fld id="{F9F7AA4A-7ED7-4758-AC1A-50F20FB27EC2}" type="datetime1">
              <a:rPr lang="es-ES" altLang="es-PE" smtClean="0"/>
              <a:t>07/03/2022</a:t>
            </a:fld>
            <a:endParaRPr lang="es-ES" altLang="es-PE"/>
          </a:p>
        </p:txBody>
      </p:sp>
      <p:sp>
        <p:nvSpPr>
          <p:cNvPr id="5"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45"/>
          <p:cNvSpPr>
            <a:spLocks noGrp="1" noChangeArrowheads="1"/>
          </p:cNvSpPr>
          <p:nvPr>
            <p:ph type="sldNum" sz="quarter" idx="12"/>
          </p:nvPr>
        </p:nvSpPr>
        <p:spPr>
          <a:ln/>
        </p:spPr>
        <p:txBody>
          <a:bodyPr/>
          <a:lstStyle>
            <a:lvl1pPr>
              <a:defRPr/>
            </a:lvl1pPr>
          </a:lstStyle>
          <a:p>
            <a:pPr>
              <a:defRPr/>
            </a:pPr>
            <a:fld id="{87F8FFF6-26FE-4A69-A4EB-F40485C180B9}" type="slidenum">
              <a:rPr lang="es-ES" altLang="es-PE"/>
              <a:pPr>
                <a:defRPr/>
              </a:pPr>
              <a:t>‹Nº›</a:t>
            </a:fld>
            <a:endParaRPr lang="es-ES" altLang="es-PE"/>
          </a:p>
        </p:txBody>
      </p:sp>
    </p:spTree>
    <p:extLst>
      <p:ext uri="{BB962C8B-B14F-4D97-AF65-F5344CB8AC3E}">
        <p14:creationId xmlns:p14="http://schemas.microsoft.com/office/powerpoint/2010/main" val="36557702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8750"/>
            <a:ext cx="2057400" cy="597217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158750"/>
            <a:ext cx="6019800" cy="59721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43"/>
          <p:cNvSpPr>
            <a:spLocks noGrp="1" noChangeArrowheads="1"/>
          </p:cNvSpPr>
          <p:nvPr>
            <p:ph type="dt" sz="half" idx="10"/>
          </p:nvPr>
        </p:nvSpPr>
        <p:spPr>
          <a:ln/>
        </p:spPr>
        <p:txBody>
          <a:bodyPr/>
          <a:lstStyle>
            <a:lvl1pPr>
              <a:defRPr/>
            </a:lvl1pPr>
          </a:lstStyle>
          <a:p>
            <a:pPr>
              <a:defRPr/>
            </a:pPr>
            <a:fld id="{25AE939E-1C5A-453F-AE44-F30F70F9C1BE}" type="datetime1">
              <a:rPr lang="es-ES" altLang="es-PE" smtClean="0"/>
              <a:t>07/03/2022</a:t>
            </a:fld>
            <a:endParaRPr lang="es-ES" altLang="es-PE"/>
          </a:p>
        </p:txBody>
      </p:sp>
      <p:sp>
        <p:nvSpPr>
          <p:cNvPr id="5"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45"/>
          <p:cNvSpPr>
            <a:spLocks noGrp="1" noChangeArrowheads="1"/>
          </p:cNvSpPr>
          <p:nvPr>
            <p:ph type="sldNum" sz="quarter" idx="12"/>
          </p:nvPr>
        </p:nvSpPr>
        <p:spPr>
          <a:ln/>
        </p:spPr>
        <p:txBody>
          <a:bodyPr/>
          <a:lstStyle>
            <a:lvl1pPr>
              <a:defRPr/>
            </a:lvl1pPr>
          </a:lstStyle>
          <a:p>
            <a:pPr>
              <a:defRPr/>
            </a:pPr>
            <a:fld id="{48A1CBF4-7A1E-46AF-B433-D63046065AB1}" type="slidenum">
              <a:rPr lang="es-ES" altLang="es-PE"/>
              <a:pPr>
                <a:defRPr/>
              </a:pPr>
              <a:t>‹Nº›</a:t>
            </a:fld>
            <a:endParaRPr lang="es-ES" altLang="es-PE"/>
          </a:p>
        </p:txBody>
      </p:sp>
    </p:spTree>
    <p:extLst>
      <p:ext uri="{BB962C8B-B14F-4D97-AF65-F5344CB8AC3E}">
        <p14:creationId xmlns:p14="http://schemas.microsoft.com/office/powerpoint/2010/main" val="37225217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8750"/>
            <a:ext cx="8229600" cy="1258888"/>
          </a:xfrm>
        </p:spPr>
        <p:txBody>
          <a:bodyPr/>
          <a:lstStyle/>
          <a:p>
            <a:r>
              <a:rPr lang="es-ES"/>
              <a:t>Haga clic para modificar el estilo de título del patrón</a:t>
            </a:r>
            <a:endParaRPr lang="es-PE"/>
          </a:p>
        </p:txBody>
      </p:sp>
      <p:sp>
        <p:nvSpPr>
          <p:cNvPr id="3" name="Marcador de texto 2"/>
          <p:cNvSpPr>
            <a:spLocks noGrp="1"/>
          </p:cNvSpPr>
          <p:nvPr>
            <p:ph type="body" sz="half" idx="1"/>
          </p:nvPr>
        </p:nvSpPr>
        <p:spPr>
          <a:xfrm>
            <a:off x="457200" y="1600200"/>
            <a:ext cx="4038600" cy="45307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307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43"/>
          <p:cNvSpPr>
            <a:spLocks noGrp="1" noChangeArrowheads="1"/>
          </p:cNvSpPr>
          <p:nvPr>
            <p:ph type="dt" sz="half" idx="10"/>
          </p:nvPr>
        </p:nvSpPr>
        <p:spPr>
          <a:ln/>
        </p:spPr>
        <p:txBody>
          <a:bodyPr/>
          <a:lstStyle>
            <a:lvl1pPr>
              <a:defRPr/>
            </a:lvl1pPr>
          </a:lstStyle>
          <a:p>
            <a:pPr>
              <a:defRPr/>
            </a:pPr>
            <a:fld id="{5C609DB5-204A-4248-B591-F8B6F557B716}" type="datetime1">
              <a:rPr lang="es-ES" altLang="es-PE" smtClean="0"/>
              <a:t>07/03/2022</a:t>
            </a:fld>
            <a:endParaRPr lang="es-ES" altLang="es-PE"/>
          </a:p>
        </p:txBody>
      </p:sp>
      <p:sp>
        <p:nvSpPr>
          <p:cNvPr id="6" name="Rectangle 44"/>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45"/>
          <p:cNvSpPr>
            <a:spLocks noGrp="1" noChangeArrowheads="1"/>
          </p:cNvSpPr>
          <p:nvPr>
            <p:ph type="sldNum" sz="quarter" idx="12"/>
          </p:nvPr>
        </p:nvSpPr>
        <p:spPr>
          <a:ln/>
        </p:spPr>
        <p:txBody>
          <a:bodyPr/>
          <a:lstStyle>
            <a:lvl1pPr>
              <a:defRPr/>
            </a:lvl1pPr>
          </a:lstStyle>
          <a:p>
            <a:pPr>
              <a:defRPr/>
            </a:pPr>
            <a:fld id="{D543990E-0838-4C19-9172-D056BBAB04F7}" type="slidenum">
              <a:rPr lang="es-ES" altLang="es-PE"/>
              <a:pPr>
                <a:defRPr/>
              </a:pPr>
              <a:t>‹Nº›</a:t>
            </a:fld>
            <a:endParaRPr lang="es-ES" altLang="es-PE"/>
          </a:p>
        </p:txBody>
      </p:sp>
    </p:spTree>
    <p:extLst>
      <p:ext uri="{BB962C8B-B14F-4D97-AF65-F5344CB8AC3E}">
        <p14:creationId xmlns:p14="http://schemas.microsoft.com/office/powerpoint/2010/main" val="27413188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6" name="Freeform 4"/>
            <p:cNvSpPr>
              <a:spLocks/>
            </p:cNvSpPr>
            <p:nvPr/>
          </p:nvSpPr>
          <p:spPr bwMode="ltGray">
            <a:xfrm>
              <a:off x="528" y="2400"/>
              <a:ext cx="5232" cy="1920"/>
            </a:xfrm>
            <a:custGeom>
              <a:avLst/>
              <a:gdLst>
                <a:gd name="T0" fmla="*/ 0 w 4897"/>
                <a:gd name="T1" fmla="*/ 0 h 2182"/>
                <a:gd name="T2" fmla="*/ 0 w 4897"/>
                <a:gd name="T3" fmla="*/ 1689 h 2182"/>
                <a:gd name="T4" fmla="*/ 5590 w 4897"/>
                <a:gd name="T5" fmla="*/ 1689 h 2182"/>
                <a:gd name="T6" fmla="*/ 5590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7" name="Freeform 5"/>
            <p:cNvSpPr>
              <a:spLocks/>
            </p:cNvSpPr>
            <p:nvPr/>
          </p:nvSpPr>
          <p:spPr bwMode="ltGray">
            <a:xfrm>
              <a:off x="201" y="2377"/>
              <a:ext cx="3455"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8" name="Freeform 6"/>
            <p:cNvSpPr>
              <a:spLocks/>
            </p:cNvSpPr>
            <p:nvPr/>
          </p:nvSpPr>
          <p:spPr bwMode="ltGray">
            <a:xfrm>
              <a:off x="528" y="1104"/>
              <a:ext cx="4894"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9" name="Freeform 7"/>
            <p:cNvSpPr>
              <a:spLocks/>
            </p:cNvSpPr>
            <p:nvPr/>
          </p:nvSpPr>
          <p:spPr bwMode="ltGray">
            <a:xfrm>
              <a:off x="201" y="2377"/>
              <a:ext cx="30" cy="1958"/>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0" name="Freeform 8"/>
            <p:cNvSpPr>
              <a:spLocks/>
            </p:cNvSpPr>
            <p:nvPr/>
          </p:nvSpPr>
          <p:spPr bwMode="ltGray">
            <a:xfrm>
              <a:off x="528" y="1104"/>
              <a:ext cx="29" cy="322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grpSp>
      <p:sp>
        <p:nvSpPr>
          <p:cNvPr id="264201" name="Rectangle 9"/>
          <p:cNvSpPr>
            <a:spLocks noGrp="1" noChangeArrowheads="1"/>
          </p:cNvSpPr>
          <p:nvPr>
            <p:ph type="ctrTitle" sz="quarter"/>
          </p:nvPr>
        </p:nvSpPr>
        <p:spPr>
          <a:xfrm>
            <a:off x="990600" y="1905000"/>
            <a:ext cx="7772400" cy="1736725"/>
          </a:xfrm>
        </p:spPr>
        <p:txBody>
          <a:bodyPr anchor="t"/>
          <a:lstStyle>
            <a:lvl1pPr>
              <a:defRPr sz="5400"/>
            </a:lvl1pPr>
          </a:lstStyle>
          <a:p>
            <a:pPr lvl="0"/>
            <a:r>
              <a:rPr lang="es-ES" altLang="es-PE" noProof="0"/>
              <a:t>Haga clic para cambiar el estilo de título	</a:t>
            </a:r>
          </a:p>
        </p:txBody>
      </p:sp>
      <p:sp>
        <p:nvSpPr>
          <p:cNvPr id="264202" name="Rectangle 10"/>
          <p:cNvSpPr>
            <a:spLocks noGrp="1" noChangeArrowheads="1"/>
          </p:cNvSpPr>
          <p:nvPr>
            <p:ph type="subTitle" sz="quarter" idx="1"/>
          </p:nvPr>
        </p:nvSpPr>
        <p:spPr>
          <a:xfrm>
            <a:off x="990600" y="3962400"/>
            <a:ext cx="6781800" cy="1752600"/>
          </a:xfrm>
        </p:spPr>
        <p:txBody>
          <a:bodyPr/>
          <a:lstStyle>
            <a:lvl1pPr marL="0" indent="0">
              <a:buFont typeface="Wingdings" panose="05000000000000000000" pitchFamily="2" charset="2"/>
              <a:buNone/>
              <a:defRPr/>
            </a:lvl1pPr>
          </a:lstStyle>
          <a:p>
            <a:pPr lvl="0"/>
            <a:r>
              <a:rPr lang="es-ES" altLang="es-PE" noProof="0"/>
              <a:t>Haga clic para modificar el estilo de subtítulo del patrón</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fld id="{A7F21B66-292B-486E-9E43-8F357EBB88B4}" type="datetime1">
              <a:rPr lang="es-ES" altLang="es-PE" smtClean="0"/>
              <a:t>07/03/2022</a:t>
            </a:fld>
            <a:endParaRPr lang="es-ES" altLang="es-PE"/>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s-ES" altLang="es-PE"/>
          </a:p>
        </p:txBody>
      </p:sp>
      <p:sp>
        <p:nvSpPr>
          <p:cNvPr id="13" name="Rectangle 13"/>
          <p:cNvSpPr>
            <a:spLocks noGrp="1" noChangeArrowheads="1"/>
          </p:cNvSpPr>
          <p:nvPr>
            <p:ph type="sldNum" sz="quarter" idx="12"/>
          </p:nvPr>
        </p:nvSpPr>
        <p:spPr/>
        <p:txBody>
          <a:bodyPr/>
          <a:lstStyle>
            <a:lvl1pPr>
              <a:defRPr/>
            </a:lvl1pPr>
          </a:lstStyle>
          <a:p>
            <a:pPr>
              <a:defRPr/>
            </a:pPr>
            <a:fld id="{FB1B4FF5-77A0-4426-B95C-2FE70E8E6194}" type="slidenum">
              <a:rPr lang="es-ES" altLang="es-PE"/>
              <a:pPr>
                <a:defRPr/>
              </a:pPr>
              <a:t>‹Nº›</a:t>
            </a:fld>
            <a:endParaRPr lang="es-ES" altLang="es-PE"/>
          </a:p>
        </p:txBody>
      </p:sp>
    </p:spTree>
    <p:extLst>
      <p:ext uri="{BB962C8B-B14F-4D97-AF65-F5344CB8AC3E}">
        <p14:creationId xmlns:p14="http://schemas.microsoft.com/office/powerpoint/2010/main" val="18442055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1"/>
          <p:cNvSpPr>
            <a:spLocks noGrp="1" noChangeArrowheads="1"/>
          </p:cNvSpPr>
          <p:nvPr>
            <p:ph type="dt" sz="half" idx="10"/>
          </p:nvPr>
        </p:nvSpPr>
        <p:spPr>
          <a:ln/>
        </p:spPr>
        <p:txBody>
          <a:bodyPr/>
          <a:lstStyle>
            <a:lvl1pPr>
              <a:defRPr/>
            </a:lvl1pPr>
          </a:lstStyle>
          <a:p>
            <a:pPr>
              <a:defRPr/>
            </a:pPr>
            <a:fld id="{30119FD3-D6B6-446B-A780-840B04BBC0C1}" type="datetime1">
              <a:rPr lang="es-ES" altLang="es-PE" smtClean="0"/>
              <a:t>07/03/2022</a:t>
            </a:fld>
            <a:endParaRPr lang="es-ES" altLang="es-PE"/>
          </a:p>
        </p:txBody>
      </p:sp>
      <p:sp>
        <p:nvSpPr>
          <p:cNvPr id="5"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3"/>
          <p:cNvSpPr>
            <a:spLocks noGrp="1" noChangeArrowheads="1"/>
          </p:cNvSpPr>
          <p:nvPr>
            <p:ph type="sldNum" sz="quarter" idx="12"/>
          </p:nvPr>
        </p:nvSpPr>
        <p:spPr>
          <a:ln/>
        </p:spPr>
        <p:txBody>
          <a:bodyPr/>
          <a:lstStyle>
            <a:lvl1pPr>
              <a:defRPr/>
            </a:lvl1pPr>
          </a:lstStyle>
          <a:p>
            <a:pPr>
              <a:defRPr/>
            </a:pPr>
            <a:fld id="{9F2CC4D6-6997-44A5-8337-57DE0418F6AD}" type="slidenum">
              <a:rPr lang="es-ES" altLang="es-PE"/>
              <a:pPr>
                <a:defRPr/>
              </a:pPr>
              <a:t>‹Nº›</a:t>
            </a:fld>
            <a:endParaRPr lang="es-ES" altLang="es-PE"/>
          </a:p>
        </p:txBody>
      </p:sp>
    </p:spTree>
    <p:extLst>
      <p:ext uri="{BB962C8B-B14F-4D97-AF65-F5344CB8AC3E}">
        <p14:creationId xmlns:p14="http://schemas.microsoft.com/office/powerpoint/2010/main" val="25362618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11"/>
          <p:cNvSpPr>
            <a:spLocks noGrp="1" noChangeArrowheads="1"/>
          </p:cNvSpPr>
          <p:nvPr>
            <p:ph type="dt" sz="half" idx="10"/>
          </p:nvPr>
        </p:nvSpPr>
        <p:spPr>
          <a:ln/>
        </p:spPr>
        <p:txBody>
          <a:bodyPr/>
          <a:lstStyle>
            <a:lvl1pPr>
              <a:defRPr/>
            </a:lvl1pPr>
          </a:lstStyle>
          <a:p>
            <a:pPr>
              <a:defRPr/>
            </a:pPr>
            <a:fld id="{5D342092-F0E5-4C52-95B1-0F2ADF99F8B8}" type="datetime1">
              <a:rPr lang="es-ES" altLang="es-PE" smtClean="0"/>
              <a:t>07/03/2022</a:t>
            </a:fld>
            <a:endParaRPr lang="es-ES" altLang="es-PE"/>
          </a:p>
        </p:txBody>
      </p:sp>
      <p:sp>
        <p:nvSpPr>
          <p:cNvPr id="5"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3"/>
          <p:cNvSpPr>
            <a:spLocks noGrp="1" noChangeArrowheads="1"/>
          </p:cNvSpPr>
          <p:nvPr>
            <p:ph type="sldNum" sz="quarter" idx="12"/>
          </p:nvPr>
        </p:nvSpPr>
        <p:spPr>
          <a:ln/>
        </p:spPr>
        <p:txBody>
          <a:bodyPr/>
          <a:lstStyle>
            <a:lvl1pPr>
              <a:defRPr/>
            </a:lvl1pPr>
          </a:lstStyle>
          <a:p>
            <a:pPr>
              <a:defRPr/>
            </a:pPr>
            <a:fld id="{3BD0673C-41F2-4252-8840-133DA8DB2F2A}" type="slidenum">
              <a:rPr lang="es-ES" altLang="es-PE"/>
              <a:pPr>
                <a:defRPr/>
              </a:pPr>
              <a:t>‹Nº›</a:t>
            </a:fld>
            <a:endParaRPr lang="es-ES" altLang="es-PE"/>
          </a:p>
        </p:txBody>
      </p:sp>
    </p:spTree>
    <p:extLst>
      <p:ext uri="{BB962C8B-B14F-4D97-AF65-F5344CB8AC3E}">
        <p14:creationId xmlns:p14="http://schemas.microsoft.com/office/powerpoint/2010/main" val="15146454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905000"/>
            <a:ext cx="3927475" cy="41910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918075" y="1905000"/>
            <a:ext cx="3927475" cy="41910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11"/>
          <p:cNvSpPr>
            <a:spLocks noGrp="1" noChangeArrowheads="1"/>
          </p:cNvSpPr>
          <p:nvPr>
            <p:ph type="dt" sz="half" idx="10"/>
          </p:nvPr>
        </p:nvSpPr>
        <p:spPr>
          <a:ln/>
        </p:spPr>
        <p:txBody>
          <a:bodyPr/>
          <a:lstStyle>
            <a:lvl1pPr>
              <a:defRPr/>
            </a:lvl1pPr>
          </a:lstStyle>
          <a:p>
            <a:pPr>
              <a:defRPr/>
            </a:pPr>
            <a:fld id="{82342B1E-C60C-435B-A790-38BEF7B0ED6B}" type="datetime1">
              <a:rPr lang="es-ES" altLang="es-PE" smtClean="0"/>
              <a:t>07/03/2022</a:t>
            </a:fld>
            <a:endParaRPr lang="es-ES" altLang="es-PE"/>
          </a:p>
        </p:txBody>
      </p:sp>
      <p:sp>
        <p:nvSpPr>
          <p:cNvPr id="6"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3"/>
          <p:cNvSpPr>
            <a:spLocks noGrp="1" noChangeArrowheads="1"/>
          </p:cNvSpPr>
          <p:nvPr>
            <p:ph type="sldNum" sz="quarter" idx="12"/>
          </p:nvPr>
        </p:nvSpPr>
        <p:spPr>
          <a:ln/>
        </p:spPr>
        <p:txBody>
          <a:bodyPr/>
          <a:lstStyle>
            <a:lvl1pPr>
              <a:defRPr/>
            </a:lvl1pPr>
          </a:lstStyle>
          <a:p>
            <a:pPr>
              <a:defRPr/>
            </a:pPr>
            <a:fld id="{7E21BFF9-3815-49F0-B892-678D858370E1}" type="slidenum">
              <a:rPr lang="es-ES" altLang="es-PE"/>
              <a:pPr>
                <a:defRPr/>
              </a:pPr>
              <a:t>‹Nº›</a:t>
            </a:fld>
            <a:endParaRPr lang="es-ES" altLang="es-PE"/>
          </a:p>
        </p:txBody>
      </p:sp>
    </p:spTree>
    <p:extLst>
      <p:ext uri="{BB962C8B-B14F-4D97-AF65-F5344CB8AC3E}">
        <p14:creationId xmlns:p14="http://schemas.microsoft.com/office/powerpoint/2010/main" val="226581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17"/>
          <p:cNvSpPr>
            <a:spLocks noGrp="1" noChangeArrowheads="1"/>
          </p:cNvSpPr>
          <p:nvPr>
            <p:ph type="dt" sz="half" idx="10"/>
          </p:nvPr>
        </p:nvSpPr>
        <p:spPr>
          <a:ln/>
        </p:spPr>
        <p:txBody>
          <a:bodyPr/>
          <a:lstStyle>
            <a:lvl1pPr>
              <a:defRPr/>
            </a:lvl1pPr>
          </a:lstStyle>
          <a:p>
            <a:pPr>
              <a:defRPr/>
            </a:pPr>
            <a:fld id="{557D7D21-FB2D-4622-8BDA-DD146E467C43}" type="datetime1">
              <a:rPr lang="es-ES" altLang="es-PE" smtClean="0"/>
              <a:t>07/03/2022</a:t>
            </a:fld>
            <a:endParaRPr lang="es-ES" altLang="es-PE"/>
          </a:p>
        </p:txBody>
      </p:sp>
      <p:sp>
        <p:nvSpPr>
          <p:cNvPr id="5"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9"/>
          <p:cNvSpPr>
            <a:spLocks noGrp="1" noChangeArrowheads="1"/>
          </p:cNvSpPr>
          <p:nvPr>
            <p:ph type="sldNum" sz="quarter" idx="12"/>
          </p:nvPr>
        </p:nvSpPr>
        <p:spPr>
          <a:ln/>
        </p:spPr>
        <p:txBody>
          <a:bodyPr/>
          <a:lstStyle>
            <a:lvl1pPr>
              <a:defRPr/>
            </a:lvl1pPr>
          </a:lstStyle>
          <a:p>
            <a:pPr>
              <a:defRPr/>
            </a:pPr>
            <a:fld id="{67FEEF63-0157-4E85-85CD-787D8C4CC112}" type="slidenum">
              <a:rPr lang="es-ES" altLang="es-PE"/>
              <a:pPr>
                <a:defRPr/>
              </a:pPr>
              <a:t>‹Nº›</a:t>
            </a:fld>
            <a:endParaRPr lang="es-ES" altLang="es-PE"/>
          </a:p>
        </p:txBody>
      </p:sp>
    </p:spTree>
    <p:extLst>
      <p:ext uri="{BB962C8B-B14F-4D97-AF65-F5344CB8AC3E}">
        <p14:creationId xmlns:p14="http://schemas.microsoft.com/office/powerpoint/2010/main" val="937133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11"/>
          <p:cNvSpPr>
            <a:spLocks noGrp="1" noChangeArrowheads="1"/>
          </p:cNvSpPr>
          <p:nvPr>
            <p:ph type="dt" sz="half" idx="10"/>
          </p:nvPr>
        </p:nvSpPr>
        <p:spPr>
          <a:ln/>
        </p:spPr>
        <p:txBody>
          <a:bodyPr/>
          <a:lstStyle>
            <a:lvl1pPr>
              <a:defRPr/>
            </a:lvl1pPr>
          </a:lstStyle>
          <a:p>
            <a:pPr>
              <a:defRPr/>
            </a:pPr>
            <a:fld id="{3DA546EC-18C0-4811-B59B-CB0E36831DE8}" type="datetime1">
              <a:rPr lang="es-ES" altLang="es-PE" smtClean="0"/>
              <a:t>07/03/2022</a:t>
            </a:fld>
            <a:endParaRPr lang="es-ES" altLang="es-PE"/>
          </a:p>
        </p:txBody>
      </p:sp>
      <p:sp>
        <p:nvSpPr>
          <p:cNvPr id="8"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9" name="Rectangle 13"/>
          <p:cNvSpPr>
            <a:spLocks noGrp="1" noChangeArrowheads="1"/>
          </p:cNvSpPr>
          <p:nvPr>
            <p:ph type="sldNum" sz="quarter" idx="12"/>
          </p:nvPr>
        </p:nvSpPr>
        <p:spPr>
          <a:ln/>
        </p:spPr>
        <p:txBody>
          <a:bodyPr/>
          <a:lstStyle>
            <a:lvl1pPr>
              <a:defRPr/>
            </a:lvl1pPr>
          </a:lstStyle>
          <a:p>
            <a:pPr>
              <a:defRPr/>
            </a:pPr>
            <a:fld id="{B69160F8-3775-4D65-898C-E1BE5FB5DB4B}" type="slidenum">
              <a:rPr lang="es-ES" altLang="es-PE"/>
              <a:pPr>
                <a:defRPr/>
              </a:pPr>
              <a:t>‹Nº›</a:t>
            </a:fld>
            <a:endParaRPr lang="es-ES" altLang="es-PE"/>
          </a:p>
        </p:txBody>
      </p:sp>
    </p:spTree>
    <p:extLst>
      <p:ext uri="{BB962C8B-B14F-4D97-AF65-F5344CB8AC3E}">
        <p14:creationId xmlns:p14="http://schemas.microsoft.com/office/powerpoint/2010/main" val="33103013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Rectangle 11"/>
          <p:cNvSpPr>
            <a:spLocks noGrp="1" noChangeArrowheads="1"/>
          </p:cNvSpPr>
          <p:nvPr>
            <p:ph type="dt" sz="half" idx="10"/>
          </p:nvPr>
        </p:nvSpPr>
        <p:spPr>
          <a:ln/>
        </p:spPr>
        <p:txBody>
          <a:bodyPr/>
          <a:lstStyle>
            <a:lvl1pPr>
              <a:defRPr/>
            </a:lvl1pPr>
          </a:lstStyle>
          <a:p>
            <a:pPr>
              <a:defRPr/>
            </a:pPr>
            <a:fld id="{BBA3D852-2F01-4DEF-B570-D954D8B5B643}" type="datetime1">
              <a:rPr lang="es-ES" altLang="es-PE" smtClean="0"/>
              <a:t>07/03/2022</a:t>
            </a:fld>
            <a:endParaRPr lang="es-ES" altLang="es-PE"/>
          </a:p>
        </p:txBody>
      </p:sp>
      <p:sp>
        <p:nvSpPr>
          <p:cNvPr id="4"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5" name="Rectangle 13"/>
          <p:cNvSpPr>
            <a:spLocks noGrp="1" noChangeArrowheads="1"/>
          </p:cNvSpPr>
          <p:nvPr>
            <p:ph type="sldNum" sz="quarter" idx="12"/>
          </p:nvPr>
        </p:nvSpPr>
        <p:spPr>
          <a:ln/>
        </p:spPr>
        <p:txBody>
          <a:bodyPr/>
          <a:lstStyle>
            <a:lvl1pPr>
              <a:defRPr/>
            </a:lvl1pPr>
          </a:lstStyle>
          <a:p>
            <a:pPr>
              <a:defRPr/>
            </a:pPr>
            <a:fld id="{5DE72B02-CD36-4F91-B3F7-AAE0C67AB584}" type="slidenum">
              <a:rPr lang="es-ES" altLang="es-PE"/>
              <a:pPr>
                <a:defRPr/>
              </a:pPr>
              <a:t>‹Nº›</a:t>
            </a:fld>
            <a:endParaRPr lang="es-ES" altLang="es-PE"/>
          </a:p>
        </p:txBody>
      </p:sp>
    </p:spTree>
    <p:extLst>
      <p:ext uri="{BB962C8B-B14F-4D97-AF65-F5344CB8AC3E}">
        <p14:creationId xmlns:p14="http://schemas.microsoft.com/office/powerpoint/2010/main" val="3566978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6B6FD379-C046-4A89-BB0C-561DEC671F40}" type="datetime1">
              <a:rPr lang="es-ES" altLang="es-PE" smtClean="0"/>
              <a:t>07/03/2022</a:t>
            </a:fld>
            <a:endParaRPr lang="es-ES" altLang="es-PE"/>
          </a:p>
        </p:txBody>
      </p:sp>
      <p:sp>
        <p:nvSpPr>
          <p:cNvPr id="3"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4" name="Rectangle 13"/>
          <p:cNvSpPr>
            <a:spLocks noGrp="1" noChangeArrowheads="1"/>
          </p:cNvSpPr>
          <p:nvPr>
            <p:ph type="sldNum" sz="quarter" idx="12"/>
          </p:nvPr>
        </p:nvSpPr>
        <p:spPr>
          <a:ln/>
        </p:spPr>
        <p:txBody>
          <a:bodyPr/>
          <a:lstStyle>
            <a:lvl1pPr>
              <a:defRPr/>
            </a:lvl1pPr>
          </a:lstStyle>
          <a:p>
            <a:pPr>
              <a:defRPr/>
            </a:pPr>
            <a:fld id="{3CB092F7-103B-4AB8-A42D-D4E3119348CD}" type="slidenum">
              <a:rPr lang="es-ES" altLang="es-PE"/>
              <a:pPr>
                <a:defRPr/>
              </a:pPr>
              <a:t>‹Nº›</a:t>
            </a:fld>
            <a:endParaRPr lang="es-ES" altLang="es-PE"/>
          </a:p>
        </p:txBody>
      </p:sp>
    </p:spTree>
    <p:extLst>
      <p:ext uri="{BB962C8B-B14F-4D97-AF65-F5344CB8AC3E}">
        <p14:creationId xmlns:p14="http://schemas.microsoft.com/office/powerpoint/2010/main" val="25368484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fld id="{89B1B499-472C-4C48-AB1E-DC630E8DB71C}" type="datetime1">
              <a:rPr lang="es-ES" altLang="es-PE" smtClean="0"/>
              <a:t>07/03/2022</a:t>
            </a:fld>
            <a:endParaRPr lang="es-ES" altLang="es-PE"/>
          </a:p>
        </p:txBody>
      </p:sp>
      <p:sp>
        <p:nvSpPr>
          <p:cNvPr id="6"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3"/>
          <p:cNvSpPr>
            <a:spLocks noGrp="1" noChangeArrowheads="1"/>
          </p:cNvSpPr>
          <p:nvPr>
            <p:ph type="sldNum" sz="quarter" idx="12"/>
          </p:nvPr>
        </p:nvSpPr>
        <p:spPr>
          <a:ln/>
        </p:spPr>
        <p:txBody>
          <a:bodyPr/>
          <a:lstStyle>
            <a:lvl1pPr>
              <a:defRPr/>
            </a:lvl1pPr>
          </a:lstStyle>
          <a:p>
            <a:pPr>
              <a:defRPr/>
            </a:pPr>
            <a:fld id="{D4899251-860F-40C8-9FA0-ADC741E28609}" type="slidenum">
              <a:rPr lang="es-ES" altLang="es-PE"/>
              <a:pPr>
                <a:defRPr/>
              </a:pPr>
              <a:t>‹Nº›</a:t>
            </a:fld>
            <a:endParaRPr lang="es-ES" altLang="es-PE"/>
          </a:p>
        </p:txBody>
      </p:sp>
    </p:spTree>
    <p:extLst>
      <p:ext uri="{BB962C8B-B14F-4D97-AF65-F5344CB8AC3E}">
        <p14:creationId xmlns:p14="http://schemas.microsoft.com/office/powerpoint/2010/main" val="3421001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fld id="{A013F056-5CF9-4BBD-B13D-53CAC103802C}" type="datetime1">
              <a:rPr lang="es-ES" altLang="es-PE" smtClean="0"/>
              <a:t>07/03/2022</a:t>
            </a:fld>
            <a:endParaRPr lang="es-ES" altLang="es-PE"/>
          </a:p>
        </p:txBody>
      </p:sp>
      <p:sp>
        <p:nvSpPr>
          <p:cNvPr id="6"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3"/>
          <p:cNvSpPr>
            <a:spLocks noGrp="1" noChangeArrowheads="1"/>
          </p:cNvSpPr>
          <p:nvPr>
            <p:ph type="sldNum" sz="quarter" idx="12"/>
          </p:nvPr>
        </p:nvSpPr>
        <p:spPr>
          <a:ln/>
        </p:spPr>
        <p:txBody>
          <a:bodyPr/>
          <a:lstStyle>
            <a:lvl1pPr>
              <a:defRPr/>
            </a:lvl1pPr>
          </a:lstStyle>
          <a:p>
            <a:pPr>
              <a:defRPr/>
            </a:pPr>
            <a:fld id="{BC32A00D-77F2-4A14-AE50-CD0A0244DDCA}" type="slidenum">
              <a:rPr lang="es-ES" altLang="es-PE"/>
              <a:pPr>
                <a:defRPr/>
              </a:pPr>
              <a:t>‹Nº›</a:t>
            </a:fld>
            <a:endParaRPr lang="es-ES" altLang="es-PE"/>
          </a:p>
        </p:txBody>
      </p:sp>
    </p:spTree>
    <p:extLst>
      <p:ext uri="{BB962C8B-B14F-4D97-AF65-F5344CB8AC3E}">
        <p14:creationId xmlns:p14="http://schemas.microsoft.com/office/powerpoint/2010/main" val="2389277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1"/>
          <p:cNvSpPr>
            <a:spLocks noGrp="1" noChangeArrowheads="1"/>
          </p:cNvSpPr>
          <p:nvPr>
            <p:ph type="dt" sz="half" idx="10"/>
          </p:nvPr>
        </p:nvSpPr>
        <p:spPr>
          <a:ln/>
        </p:spPr>
        <p:txBody>
          <a:bodyPr/>
          <a:lstStyle>
            <a:lvl1pPr>
              <a:defRPr/>
            </a:lvl1pPr>
          </a:lstStyle>
          <a:p>
            <a:pPr>
              <a:defRPr/>
            </a:pPr>
            <a:fld id="{B3F66216-B73D-4D14-B377-AC3886AA9B0F}" type="datetime1">
              <a:rPr lang="es-ES" altLang="es-PE" smtClean="0"/>
              <a:t>07/03/2022</a:t>
            </a:fld>
            <a:endParaRPr lang="es-ES" altLang="es-PE"/>
          </a:p>
        </p:txBody>
      </p:sp>
      <p:sp>
        <p:nvSpPr>
          <p:cNvPr id="5"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3"/>
          <p:cNvSpPr>
            <a:spLocks noGrp="1" noChangeArrowheads="1"/>
          </p:cNvSpPr>
          <p:nvPr>
            <p:ph type="sldNum" sz="quarter" idx="12"/>
          </p:nvPr>
        </p:nvSpPr>
        <p:spPr>
          <a:ln/>
        </p:spPr>
        <p:txBody>
          <a:bodyPr/>
          <a:lstStyle>
            <a:lvl1pPr>
              <a:defRPr/>
            </a:lvl1pPr>
          </a:lstStyle>
          <a:p>
            <a:pPr>
              <a:defRPr/>
            </a:pPr>
            <a:fld id="{B4B3C2D1-5181-4AD7-B009-1847E3C5CDA2}" type="slidenum">
              <a:rPr lang="es-ES" altLang="es-PE"/>
              <a:pPr>
                <a:defRPr/>
              </a:pPr>
              <a:t>‹Nº›</a:t>
            </a:fld>
            <a:endParaRPr lang="es-ES" altLang="es-PE"/>
          </a:p>
        </p:txBody>
      </p:sp>
    </p:spTree>
    <p:extLst>
      <p:ext uri="{BB962C8B-B14F-4D97-AF65-F5344CB8AC3E}">
        <p14:creationId xmlns:p14="http://schemas.microsoft.com/office/powerpoint/2010/main" val="13040905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48463" y="244475"/>
            <a:ext cx="2097087"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44475"/>
            <a:ext cx="6138863"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11"/>
          <p:cNvSpPr>
            <a:spLocks noGrp="1" noChangeArrowheads="1"/>
          </p:cNvSpPr>
          <p:nvPr>
            <p:ph type="dt" sz="half" idx="10"/>
          </p:nvPr>
        </p:nvSpPr>
        <p:spPr>
          <a:ln/>
        </p:spPr>
        <p:txBody>
          <a:bodyPr/>
          <a:lstStyle>
            <a:lvl1pPr>
              <a:defRPr/>
            </a:lvl1pPr>
          </a:lstStyle>
          <a:p>
            <a:pPr>
              <a:defRPr/>
            </a:pPr>
            <a:fld id="{955C30BF-BE40-4F29-AD70-7F1496D7EE75}" type="datetime1">
              <a:rPr lang="es-ES" altLang="es-PE" smtClean="0"/>
              <a:t>07/03/2022</a:t>
            </a:fld>
            <a:endParaRPr lang="es-ES" altLang="es-PE"/>
          </a:p>
        </p:txBody>
      </p:sp>
      <p:sp>
        <p:nvSpPr>
          <p:cNvPr id="5"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13"/>
          <p:cNvSpPr>
            <a:spLocks noGrp="1" noChangeArrowheads="1"/>
          </p:cNvSpPr>
          <p:nvPr>
            <p:ph type="sldNum" sz="quarter" idx="12"/>
          </p:nvPr>
        </p:nvSpPr>
        <p:spPr>
          <a:ln/>
        </p:spPr>
        <p:txBody>
          <a:bodyPr/>
          <a:lstStyle>
            <a:lvl1pPr>
              <a:defRPr/>
            </a:lvl1pPr>
          </a:lstStyle>
          <a:p>
            <a:pPr>
              <a:defRPr/>
            </a:pPr>
            <a:fld id="{E83A86B6-8672-41E6-B6E8-D58298BC684F}" type="slidenum">
              <a:rPr lang="es-ES" altLang="es-PE"/>
              <a:pPr>
                <a:defRPr/>
              </a:pPr>
              <a:t>‹Nº›</a:t>
            </a:fld>
            <a:endParaRPr lang="es-ES" altLang="es-PE"/>
          </a:p>
        </p:txBody>
      </p:sp>
    </p:spTree>
    <p:extLst>
      <p:ext uri="{BB962C8B-B14F-4D97-AF65-F5344CB8AC3E}">
        <p14:creationId xmlns:p14="http://schemas.microsoft.com/office/powerpoint/2010/main" val="28987498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44475"/>
            <a:ext cx="8385175" cy="1431925"/>
          </a:xfrm>
        </p:spPr>
        <p:txBody>
          <a:bodyPr/>
          <a:lstStyle/>
          <a:p>
            <a:r>
              <a:rPr lang="es-ES"/>
              <a:t>Haga clic para modificar el estilo de título del patrón</a:t>
            </a:r>
            <a:endParaRPr lang="es-PE"/>
          </a:p>
        </p:txBody>
      </p:sp>
      <p:sp>
        <p:nvSpPr>
          <p:cNvPr id="3" name="Marcador de texto 2"/>
          <p:cNvSpPr>
            <a:spLocks noGrp="1"/>
          </p:cNvSpPr>
          <p:nvPr>
            <p:ph type="body" sz="half" idx="1"/>
          </p:nvPr>
        </p:nvSpPr>
        <p:spPr>
          <a:xfrm>
            <a:off x="838200" y="1905000"/>
            <a:ext cx="3927475" cy="41910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918075" y="1905000"/>
            <a:ext cx="3927475" cy="41910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11"/>
          <p:cNvSpPr>
            <a:spLocks noGrp="1" noChangeArrowheads="1"/>
          </p:cNvSpPr>
          <p:nvPr>
            <p:ph type="dt" sz="half" idx="10"/>
          </p:nvPr>
        </p:nvSpPr>
        <p:spPr>
          <a:ln/>
        </p:spPr>
        <p:txBody>
          <a:bodyPr/>
          <a:lstStyle>
            <a:lvl1pPr>
              <a:defRPr/>
            </a:lvl1pPr>
          </a:lstStyle>
          <a:p>
            <a:pPr>
              <a:defRPr/>
            </a:pPr>
            <a:fld id="{A9431304-7C9D-4C31-8F80-1FAE87E32869}" type="datetime1">
              <a:rPr lang="es-ES" altLang="es-PE" smtClean="0"/>
              <a:t>07/03/2022</a:t>
            </a:fld>
            <a:endParaRPr lang="es-ES" altLang="es-PE"/>
          </a:p>
        </p:txBody>
      </p:sp>
      <p:sp>
        <p:nvSpPr>
          <p:cNvPr id="6" name="Rectangle 12"/>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3"/>
          <p:cNvSpPr>
            <a:spLocks noGrp="1" noChangeArrowheads="1"/>
          </p:cNvSpPr>
          <p:nvPr>
            <p:ph type="sldNum" sz="quarter" idx="12"/>
          </p:nvPr>
        </p:nvSpPr>
        <p:spPr>
          <a:ln/>
        </p:spPr>
        <p:txBody>
          <a:bodyPr/>
          <a:lstStyle>
            <a:lvl1pPr>
              <a:defRPr/>
            </a:lvl1pPr>
          </a:lstStyle>
          <a:p>
            <a:pPr>
              <a:defRPr/>
            </a:pPr>
            <a:fld id="{2D4DE844-CFBB-43CE-B681-C1E9EB8164A9}" type="slidenum">
              <a:rPr lang="es-ES" altLang="es-PE"/>
              <a:pPr>
                <a:defRPr/>
              </a:pPr>
              <a:t>‹Nº›</a:t>
            </a:fld>
            <a:endParaRPr lang="es-ES" altLang="es-PE"/>
          </a:p>
        </p:txBody>
      </p:sp>
    </p:spTree>
    <p:extLst>
      <p:ext uri="{BB962C8B-B14F-4D97-AF65-F5344CB8AC3E}">
        <p14:creationId xmlns:p14="http://schemas.microsoft.com/office/powerpoint/2010/main" val="16834296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s-ES" altLang="es-PE" sz="1800">
                <a:latin typeface="Arial" panose="020B0604020202020204" pitchFamily="34" charset="0"/>
              </a:endParaRPr>
            </a:p>
          </p:txBody>
        </p:sp>
        <p:grpSp>
          <p:nvGrpSpPr>
            <p:cNvPr id="8" name="Group 6"/>
            <p:cNvGrpSpPr>
              <a:grpSpLocks/>
            </p:cNvGrpSpPr>
            <p:nvPr/>
          </p:nvGrpSpPr>
          <p:grpSpPr bwMode="auto">
            <a:xfrm>
              <a:off x="4944" y="1"/>
              <a:ext cx="816" cy="3974"/>
              <a:chOff x="4944" y="1"/>
              <a:chExt cx="816" cy="3974"/>
            </a:xfrm>
          </p:grpSpPr>
          <p:grpSp>
            <p:nvGrpSpPr>
              <p:cNvPr id="20" name="Group 7"/>
              <p:cNvGrpSpPr>
                <a:grpSpLocks/>
              </p:cNvGrpSpPr>
              <p:nvPr userDrawn="1"/>
            </p:nvGrpSpPr>
            <p:grpSpPr bwMode="auto">
              <a:xfrm>
                <a:off x="5280" y="1"/>
                <a:ext cx="480" cy="1430"/>
                <a:chOff x="5280" y="1"/>
                <a:chExt cx="480" cy="1430"/>
              </a:xfrm>
            </p:grpSpPr>
            <p:grpSp>
              <p:nvGrpSpPr>
                <p:cNvPr id="41" name="Group 8"/>
                <p:cNvGrpSpPr>
                  <a:grpSpLocks/>
                </p:cNvGrpSpPr>
                <p:nvPr userDrawn="1"/>
              </p:nvGrpSpPr>
              <p:grpSpPr bwMode="auto">
                <a:xfrm rot="-5400000">
                  <a:off x="5484" y="0"/>
                  <a:ext cx="174" cy="176"/>
                  <a:chOff x="1657" y="323"/>
                  <a:chExt cx="1691" cy="2560"/>
                </a:xfrm>
              </p:grpSpPr>
              <p:grpSp>
                <p:nvGrpSpPr>
                  <p:cNvPr id="50" name="Group 9"/>
                  <p:cNvGrpSpPr>
                    <a:grpSpLocks/>
                  </p:cNvGrpSpPr>
                  <p:nvPr/>
                </p:nvGrpSpPr>
                <p:grpSpPr bwMode="auto">
                  <a:xfrm>
                    <a:off x="1657" y="323"/>
                    <a:ext cx="1691" cy="2560"/>
                    <a:chOff x="1657" y="323"/>
                    <a:chExt cx="1691" cy="2560"/>
                  </a:xfrm>
                </p:grpSpPr>
                <p:sp>
                  <p:nvSpPr>
                    <p:cNvPr id="57"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58"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grpSp>
              <p:sp>
                <p:nvSpPr>
                  <p:cNvPr id="51"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2"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53"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54"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55"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56"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grpSp>
            <p:pic>
              <p:nvPicPr>
                <p:cNvPr id="42" name="Picture 1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1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9" name="AutoShape 56"/>
            <p:cNvSpPr>
              <a:spLocks noChangeArrowheads="1"/>
            </p:cNvSpPr>
            <p:nvPr/>
          </p:nvSpPr>
          <p:spPr bwMode="hidden">
            <a:xfrm rot="5400000">
              <a:off x="2724" y="2089"/>
              <a:ext cx="4320" cy="142"/>
            </a:xfrm>
            <a:custGeom>
              <a:avLst/>
              <a:gdLst>
                <a:gd name="T0" fmla="*/ 852 w 21600"/>
                <a:gd name="T1" fmla="*/ 0 h 21600"/>
                <a:gd name="T2" fmla="*/ 432 w 21600"/>
                <a:gd name="T3" fmla="*/ 1 h 21600"/>
                <a:gd name="T4" fmla="*/ 12 w 21600"/>
                <a:gd name="T5" fmla="*/ 0 h 21600"/>
                <a:gd name="T6" fmla="*/ 432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s-PE"/>
            </a:p>
          </p:txBody>
        </p:sp>
      </p:grpSp>
      <p:sp>
        <p:nvSpPr>
          <p:cNvPr id="413753" name="Rectangle 57"/>
          <p:cNvSpPr>
            <a:spLocks noGrp="1" noChangeArrowheads="1"/>
          </p:cNvSpPr>
          <p:nvPr>
            <p:ph type="ctrTitle" sz="quarter"/>
          </p:nvPr>
        </p:nvSpPr>
        <p:spPr>
          <a:xfrm>
            <a:off x="685800" y="1370013"/>
            <a:ext cx="6965950" cy="2057400"/>
          </a:xfrm>
        </p:spPr>
        <p:txBody>
          <a:bodyPr/>
          <a:lstStyle>
            <a:lvl1pPr>
              <a:defRPr/>
            </a:lvl1pPr>
          </a:lstStyle>
          <a:p>
            <a:pPr lvl="0"/>
            <a:r>
              <a:rPr lang="es-ES" altLang="es-PE" noProof="0"/>
              <a:t>Haga clic para cambiar el estilo de título	</a:t>
            </a:r>
          </a:p>
        </p:txBody>
      </p:sp>
      <p:sp>
        <p:nvSpPr>
          <p:cNvPr id="413754"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s-ES" altLang="es-PE" noProof="0"/>
              <a:t>Haga clic para modificar el estilo de subtítulo del patrón</a:t>
            </a:r>
          </a:p>
        </p:txBody>
      </p:sp>
      <p:sp>
        <p:nvSpPr>
          <p:cNvPr id="59" name="Rectangle 59"/>
          <p:cNvSpPr>
            <a:spLocks noGrp="1" noChangeArrowheads="1"/>
          </p:cNvSpPr>
          <p:nvPr>
            <p:ph type="dt" sz="quarter" idx="10"/>
          </p:nvPr>
        </p:nvSpPr>
        <p:spPr/>
        <p:txBody>
          <a:bodyPr/>
          <a:lstStyle>
            <a:lvl1pPr>
              <a:defRPr/>
            </a:lvl1pPr>
          </a:lstStyle>
          <a:p>
            <a:pPr>
              <a:defRPr/>
            </a:pPr>
            <a:fld id="{4D2BB551-CB8E-4715-AFBB-8EC49626C8FE}" type="datetime1">
              <a:rPr lang="es-ES" altLang="es-PE" smtClean="0"/>
              <a:t>07/03/2022</a:t>
            </a:fld>
            <a:endParaRPr lang="es-ES" altLang="es-PE"/>
          </a:p>
        </p:txBody>
      </p:sp>
      <p:sp>
        <p:nvSpPr>
          <p:cNvPr id="60" name="Rectangle 60"/>
          <p:cNvSpPr>
            <a:spLocks noGrp="1" noChangeArrowheads="1"/>
          </p:cNvSpPr>
          <p:nvPr>
            <p:ph type="ftr" sz="quarter" idx="11"/>
          </p:nvPr>
        </p:nvSpPr>
        <p:spPr/>
        <p:txBody>
          <a:bodyPr/>
          <a:lstStyle>
            <a:lvl1pPr>
              <a:defRPr/>
            </a:lvl1pPr>
          </a:lstStyle>
          <a:p>
            <a:pPr>
              <a:defRPr/>
            </a:pPr>
            <a:endParaRPr lang="es-ES" altLang="es-PE"/>
          </a:p>
        </p:txBody>
      </p:sp>
      <p:sp>
        <p:nvSpPr>
          <p:cNvPr id="61" name="Rectangle 61"/>
          <p:cNvSpPr>
            <a:spLocks noGrp="1" noChangeArrowheads="1"/>
          </p:cNvSpPr>
          <p:nvPr>
            <p:ph type="sldNum" sz="quarter" idx="12"/>
          </p:nvPr>
        </p:nvSpPr>
        <p:spPr/>
        <p:txBody>
          <a:bodyPr/>
          <a:lstStyle>
            <a:lvl1pPr>
              <a:defRPr/>
            </a:lvl1pPr>
          </a:lstStyle>
          <a:p>
            <a:pPr>
              <a:defRPr/>
            </a:pPr>
            <a:fld id="{6349FED8-258A-4134-A59D-2B0CEA3FAA86}" type="slidenum">
              <a:rPr lang="es-ES" altLang="es-PE"/>
              <a:pPr>
                <a:defRPr/>
              </a:pPr>
              <a:t>‹Nº›</a:t>
            </a:fld>
            <a:endParaRPr lang="es-ES" altLang="es-PE"/>
          </a:p>
        </p:txBody>
      </p:sp>
    </p:spTree>
    <p:extLst>
      <p:ext uri="{BB962C8B-B14F-4D97-AF65-F5344CB8AC3E}">
        <p14:creationId xmlns:p14="http://schemas.microsoft.com/office/powerpoint/2010/main" val="20375755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9"/>
          <p:cNvSpPr>
            <a:spLocks noGrp="1" noChangeArrowheads="1"/>
          </p:cNvSpPr>
          <p:nvPr>
            <p:ph type="dt" sz="half" idx="10"/>
          </p:nvPr>
        </p:nvSpPr>
        <p:spPr>
          <a:ln/>
        </p:spPr>
        <p:txBody>
          <a:bodyPr/>
          <a:lstStyle>
            <a:lvl1pPr>
              <a:defRPr/>
            </a:lvl1pPr>
          </a:lstStyle>
          <a:p>
            <a:pPr>
              <a:defRPr/>
            </a:pPr>
            <a:fld id="{2C1E31AA-D3BB-4C38-BFB6-B9200E20E51E}" type="datetime1">
              <a:rPr lang="es-ES" altLang="es-PE" smtClean="0"/>
              <a:t>07/03/2022</a:t>
            </a:fld>
            <a:endParaRPr lang="es-ES" altLang="es-PE"/>
          </a:p>
        </p:txBody>
      </p:sp>
      <p:sp>
        <p:nvSpPr>
          <p:cNvPr id="5"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61"/>
          <p:cNvSpPr>
            <a:spLocks noGrp="1" noChangeArrowheads="1"/>
          </p:cNvSpPr>
          <p:nvPr>
            <p:ph type="sldNum" sz="quarter" idx="12"/>
          </p:nvPr>
        </p:nvSpPr>
        <p:spPr>
          <a:ln/>
        </p:spPr>
        <p:txBody>
          <a:bodyPr/>
          <a:lstStyle>
            <a:lvl1pPr>
              <a:defRPr/>
            </a:lvl1pPr>
          </a:lstStyle>
          <a:p>
            <a:pPr>
              <a:defRPr/>
            </a:pPr>
            <a:fld id="{324E474B-40C2-445C-8A68-F83C8F2DC414}" type="slidenum">
              <a:rPr lang="es-ES" altLang="es-PE"/>
              <a:pPr>
                <a:defRPr/>
              </a:pPr>
              <a:t>‹Nº›</a:t>
            </a:fld>
            <a:endParaRPr lang="es-ES" altLang="es-PE"/>
          </a:p>
        </p:txBody>
      </p:sp>
    </p:spTree>
    <p:extLst>
      <p:ext uri="{BB962C8B-B14F-4D97-AF65-F5344CB8AC3E}">
        <p14:creationId xmlns:p14="http://schemas.microsoft.com/office/powerpoint/2010/main" val="414666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1066800" y="1981200"/>
            <a:ext cx="3695700" cy="4114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914900" y="1981200"/>
            <a:ext cx="3695700" cy="4114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17"/>
          <p:cNvSpPr>
            <a:spLocks noGrp="1" noChangeArrowheads="1"/>
          </p:cNvSpPr>
          <p:nvPr>
            <p:ph type="dt" sz="half" idx="10"/>
          </p:nvPr>
        </p:nvSpPr>
        <p:spPr>
          <a:ln/>
        </p:spPr>
        <p:txBody>
          <a:bodyPr/>
          <a:lstStyle>
            <a:lvl1pPr>
              <a:defRPr/>
            </a:lvl1pPr>
          </a:lstStyle>
          <a:p>
            <a:pPr>
              <a:defRPr/>
            </a:pPr>
            <a:fld id="{AAC7DFD7-3625-40DA-B45D-CF05AE710044}" type="datetime1">
              <a:rPr lang="es-ES" altLang="es-PE" smtClean="0"/>
              <a:t>07/03/2022</a:t>
            </a:fld>
            <a:endParaRPr lang="es-ES" altLang="es-PE"/>
          </a:p>
        </p:txBody>
      </p:sp>
      <p:sp>
        <p:nvSpPr>
          <p:cNvPr id="6"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9"/>
          <p:cNvSpPr>
            <a:spLocks noGrp="1" noChangeArrowheads="1"/>
          </p:cNvSpPr>
          <p:nvPr>
            <p:ph type="sldNum" sz="quarter" idx="12"/>
          </p:nvPr>
        </p:nvSpPr>
        <p:spPr>
          <a:ln/>
        </p:spPr>
        <p:txBody>
          <a:bodyPr/>
          <a:lstStyle>
            <a:lvl1pPr>
              <a:defRPr/>
            </a:lvl1pPr>
          </a:lstStyle>
          <a:p>
            <a:pPr>
              <a:defRPr/>
            </a:pPr>
            <a:fld id="{1B368AF4-2CFF-42B8-AB13-13E45D1ACECB}" type="slidenum">
              <a:rPr lang="es-ES" altLang="es-PE"/>
              <a:pPr>
                <a:defRPr/>
              </a:pPr>
              <a:t>‹Nº›</a:t>
            </a:fld>
            <a:endParaRPr lang="es-ES" altLang="es-PE"/>
          </a:p>
        </p:txBody>
      </p:sp>
    </p:spTree>
    <p:extLst>
      <p:ext uri="{BB962C8B-B14F-4D97-AF65-F5344CB8AC3E}">
        <p14:creationId xmlns:p14="http://schemas.microsoft.com/office/powerpoint/2010/main" val="18480702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59"/>
          <p:cNvSpPr>
            <a:spLocks noGrp="1" noChangeArrowheads="1"/>
          </p:cNvSpPr>
          <p:nvPr>
            <p:ph type="dt" sz="half" idx="10"/>
          </p:nvPr>
        </p:nvSpPr>
        <p:spPr>
          <a:ln/>
        </p:spPr>
        <p:txBody>
          <a:bodyPr/>
          <a:lstStyle>
            <a:lvl1pPr>
              <a:defRPr/>
            </a:lvl1pPr>
          </a:lstStyle>
          <a:p>
            <a:pPr>
              <a:defRPr/>
            </a:pPr>
            <a:fld id="{30F96889-4DBF-4809-913A-071C522DAEB7}" type="datetime1">
              <a:rPr lang="es-ES" altLang="es-PE" smtClean="0"/>
              <a:t>07/03/2022</a:t>
            </a:fld>
            <a:endParaRPr lang="es-ES" altLang="es-PE"/>
          </a:p>
        </p:txBody>
      </p:sp>
      <p:sp>
        <p:nvSpPr>
          <p:cNvPr id="5"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61"/>
          <p:cNvSpPr>
            <a:spLocks noGrp="1" noChangeArrowheads="1"/>
          </p:cNvSpPr>
          <p:nvPr>
            <p:ph type="sldNum" sz="quarter" idx="12"/>
          </p:nvPr>
        </p:nvSpPr>
        <p:spPr>
          <a:ln/>
        </p:spPr>
        <p:txBody>
          <a:bodyPr/>
          <a:lstStyle>
            <a:lvl1pPr>
              <a:defRPr/>
            </a:lvl1pPr>
          </a:lstStyle>
          <a:p>
            <a:pPr>
              <a:defRPr/>
            </a:pPr>
            <a:fld id="{C30D174B-C6FB-498C-99B7-365FB1B3A925}" type="slidenum">
              <a:rPr lang="es-ES" altLang="es-PE"/>
              <a:pPr>
                <a:defRPr/>
              </a:pPr>
              <a:t>‹Nº›</a:t>
            </a:fld>
            <a:endParaRPr lang="es-ES" altLang="es-PE"/>
          </a:p>
        </p:txBody>
      </p:sp>
    </p:spTree>
    <p:extLst>
      <p:ext uri="{BB962C8B-B14F-4D97-AF65-F5344CB8AC3E}">
        <p14:creationId xmlns:p14="http://schemas.microsoft.com/office/powerpoint/2010/main" val="29833486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263525" y="1598613"/>
            <a:ext cx="3616325" cy="44973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032250" y="1598613"/>
            <a:ext cx="3617913" cy="44973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59"/>
          <p:cNvSpPr>
            <a:spLocks noGrp="1" noChangeArrowheads="1"/>
          </p:cNvSpPr>
          <p:nvPr>
            <p:ph type="dt" sz="half" idx="10"/>
          </p:nvPr>
        </p:nvSpPr>
        <p:spPr>
          <a:ln/>
        </p:spPr>
        <p:txBody>
          <a:bodyPr/>
          <a:lstStyle>
            <a:lvl1pPr>
              <a:defRPr/>
            </a:lvl1pPr>
          </a:lstStyle>
          <a:p>
            <a:pPr>
              <a:defRPr/>
            </a:pPr>
            <a:fld id="{9A9CD1D2-6237-4FCC-B0F3-954BADE3A976}" type="datetime1">
              <a:rPr lang="es-ES" altLang="es-PE" smtClean="0"/>
              <a:t>07/03/2022</a:t>
            </a:fld>
            <a:endParaRPr lang="es-ES" altLang="es-PE"/>
          </a:p>
        </p:txBody>
      </p:sp>
      <p:sp>
        <p:nvSpPr>
          <p:cNvPr id="6"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61"/>
          <p:cNvSpPr>
            <a:spLocks noGrp="1" noChangeArrowheads="1"/>
          </p:cNvSpPr>
          <p:nvPr>
            <p:ph type="sldNum" sz="quarter" idx="12"/>
          </p:nvPr>
        </p:nvSpPr>
        <p:spPr>
          <a:ln/>
        </p:spPr>
        <p:txBody>
          <a:bodyPr/>
          <a:lstStyle>
            <a:lvl1pPr>
              <a:defRPr/>
            </a:lvl1pPr>
          </a:lstStyle>
          <a:p>
            <a:pPr>
              <a:defRPr/>
            </a:pPr>
            <a:fld id="{5B706A14-32F5-447A-9C5F-58B270E348A7}" type="slidenum">
              <a:rPr lang="es-ES" altLang="es-PE"/>
              <a:pPr>
                <a:defRPr/>
              </a:pPr>
              <a:t>‹Nº›</a:t>
            </a:fld>
            <a:endParaRPr lang="es-ES" altLang="es-PE"/>
          </a:p>
        </p:txBody>
      </p:sp>
    </p:spTree>
    <p:extLst>
      <p:ext uri="{BB962C8B-B14F-4D97-AF65-F5344CB8AC3E}">
        <p14:creationId xmlns:p14="http://schemas.microsoft.com/office/powerpoint/2010/main" val="40531574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59"/>
          <p:cNvSpPr>
            <a:spLocks noGrp="1" noChangeArrowheads="1"/>
          </p:cNvSpPr>
          <p:nvPr>
            <p:ph type="dt" sz="half" idx="10"/>
          </p:nvPr>
        </p:nvSpPr>
        <p:spPr>
          <a:ln/>
        </p:spPr>
        <p:txBody>
          <a:bodyPr/>
          <a:lstStyle>
            <a:lvl1pPr>
              <a:defRPr/>
            </a:lvl1pPr>
          </a:lstStyle>
          <a:p>
            <a:pPr>
              <a:defRPr/>
            </a:pPr>
            <a:fld id="{EF74EAC9-0952-4C2D-ADFB-1479C8E8FD91}" type="datetime1">
              <a:rPr lang="es-ES" altLang="es-PE" smtClean="0"/>
              <a:t>07/03/2022</a:t>
            </a:fld>
            <a:endParaRPr lang="es-ES" altLang="es-PE"/>
          </a:p>
        </p:txBody>
      </p:sp>
      <p:sp>
        <p:nvSpPr>
          <p:cNvPr id="8"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9" name="Rectangle 61"/>
          <p:cNvSpPr>
            <a:spLocks noGrp="1" noChangeArrowheads="1"/>
          </p:cNvSpPr>
          <p:nvPr>
            <p:ph type="sldNum" sz="quarter" idx="12"/>
          </p:nvPr>
        </p:nvSpPr>
        <p:spPr>
          <a:ln/>
        </p:spPr>
        <p:txBody>
          <a:bodyPr/>
          <a:lstStyle>
            <a:lvl1pPr>
              <a:defRPr/>
            </a:lvl1pPr>
          </a:lstStyle>
          <a:p>
            <a:pPr>
              <a:defRPr/>
            </a:pPr>
            <a:fld id="{6F02A266-A5E1-4ACD-B038-146D6E0254B4}" type="slidenum">
              <a:rPr lang="es-ES" altLang="es-PE"/>
              <a:pPr>
                <a:defRPr/>
              </a:pPr>
              <a:t>‹Nº›</a:t>
            </a:fld>
            <a:endParaRPr lang="es-ES" altLang="es-PE"/>
          </a:p>
        </p:txBody>
      </p:sp>
    </p:spTree>
    <p:extLst>
      <p:ext uri="{BB962C8B-B14F-4D97-AF65-F5344CB8AC3E}">
        <p14:creationId xmlns:p14="http://schemas.microsoft.com/office/powerpoint/2010/main" val="12943926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Rectangle 59"/>
          <p:cNvSpPr>
            <a:spLocks noGrp="1" noChangeArrowheads="1"/>
          </p:cNvSpPr>
          <p:nvPr>
            <p:ph type="dt" sz="half" idx="10"/>
          </p:nvPr>
        </p:nvSpPr>
        <p:spPr>
          <a:ln/>
        </p:spPr>
        <p:txBody>
          <a:bodyPr/>
          <a:lstStyle>
            <a:lvl1pPr>
              <a:defRPr/>
            </a:lvl1pPr>
          </a:lstStyle>
          <a:p>
            <a:pPr>
              <a:defRPr/>
            </a:pPr>
            <a:fld id="{F8F99C09-6B2F-40BD-8C5F-965419AB9768}" type="datetime1">
              <a:rPr lang="es-ES" altLang="es-PE" smtClean="0"/>
              <a:t>07/03/2022</a:t>
            </a:fld>
            <a:endParaRPr lang="es-ES" altLang="es-PE"/>
          </a:p>
        </p:txBody>
      </p:sp>
      <p:sp>
        <p:nvSpPr>
          <p:cNvPr id="4"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5" name="Rectangle 61"/>
          <p:cNvSpPr>
            <a:spLocks noGrp="1" noChangeArrowheads="1"/>
          </p:cNvSpPr>
          <p:nvPr>
            <p:ph type="sldNum" sz="quarter" idx="12"/>
          </p:nvPr>
        </p:nvSpPr>
        <p:spPr>
          <a:ln/>
        </p:spPr>
        <p:txBody>
          <a:bodyPr/>
          <a:lstStyle>
            <a:lvl1pPr>
              <a:defRPr/>
            </a:lvl1pPr>
          </a:lstStyle>
          <a:p>
            <a:pPr>
              <a:defRPr/>
            </a:pPr>
            <a:fld id="{1BD38232-19AE-4546-BE84-61F36853FC41}" type="slidenum">
              <a:rPr lang="es-ES" altLang="es-PE"/>
              <a:pPr>
                <a:defRPr/>
              </a:pPr>
              <a:t>‹Nº›</a:t>
            </a:fld>
            <a:endParaRPr lang="es-ES" altLang="es-PE"/>
          </a:p>
        </p:txBody>
      </p:sp>
    </p:spTree>
    <p:extLst>
      <p:ext uri="{BB962C8B-B14F-4D97-AF65-F5344CB8AC3E}">
        <p14:creationId xmlns:p14="http://schemas.microsoft.com/office/powerpoint/2010/main" val="17494122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fld id="{357E3023-B79B-4F43-95CF-4234C26A397F}" type="datetime1">
              <a:rPr lang="es-ES" altLang="es-PE" smtClean="0"/>
              <a:t>07/03/2022</a:t>
            </a:fld>
            <a:endParaRPr lang="es-ES" altLang="es-PE"/>
          </a:p>
        </p:txBody>
      </p:sp>
      <p:sp>
        <p:nvSpPr>
          <p:cNvPr id="3"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4" name="Rectangle 61"/>
          <p:cNvSpPr>
            <a:spLocks noGrp="1" noChangeArrowheads="1"/>
          </p:cNvSpPr>
          <p:nvPr>
            <p:ph type="sldNum" sz="quarter" idx="12"/>
          </p:nvPr>
        </p:nvSpPr>
        <p:spPr>
          <a:ln/>
        </p:spPr>
        <p:txBody>
          <a:bodyPr/>
          <a:lstStyle>
            <a:lvl1pPr>
              <a:defRPr/>
            </a:lvl1pPr>
          </a:lstStyle>
          <a:p>
            <a:pPr>
              <a:defRPr/>
            </a:pPr>
            <a:fld id="{4DD3C32A-ADFA-4E5F-862E-22C199CFD2F2}" type="slidenum">
              <a:rPr lang="es-ES" altLang="es-PE"/>
              <a:pPr>
                <a:defRPr/>
              </a:pPr>
              <a:t>‹Nº›</a:t>
            </a:fld>
            <a:endParaRPr lang="es-ES" altLang="es-PE"/>
          </a:p>
        </p:txBody>
      </p:sp>
    </p:spTree>
    <p:extLst>
      <p:ext uri="{BB962C8B-B14F-4D97-AF65-F5344CB8AC3E}">
        <p14:creationId xmlns:p14="http://schemas.microsoft.com/office/powerpoint/2010/main" val="10234772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59"/>
          <p:cNvSpPr>
            <a:spLocks noGrp="1" noChangeArrowheads="1"/>
          </p:cNvSpPr>
          <p:nvPr>
            <p:ph type="dt" sz="half" idx="10"/>
          </p:nvPr>
        </p:nvSpPr>
        <p:spPr>
          <a:ln/>
        </p:spPr>
        <p:txBody>
          <a:bodyPr/>
          <a:lstStyle>
            <a:lvl1pPr>
              <a:defRPr/>
            </a:lvl1pPr>
          </a:lstStyle>
          <a:p>
            <a:pPr>
              <a:defRPr/>
            </a:pPr>
            <a:fld id="{B0621883-1909-4DFD-8A87-C1343393F105}" type="datetime1">
              <a:rPr lang="es-ES" altLang="es-PE" smtClean="0"/>
              <a:t>07/03/2022</a:t>
            </a:fld>
            <a:endParaRPr lang="es-ES" altLang="es-PE"/>
          </a:p>
        </p:txBody>
      </p:sp>
      <p:sp>
        <p:nvSpPr>
          <p:cNvPr id="6"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61"/>
          <p:cNvSpPr>
            <a:spLocks noGrp="1" noChangeArrowheads="1"/>
          </p:cNvSpPr>
          <p:nvPr>
            <p:ph type="sldNum" sz="quarter" idx="12"/>
          </p:nvPr>
        </p:nvSpPr>
        <p:spPr>
          <a:ln/>
        </p:spPr>
        <p:txBody>
          <a:bodyPr/>
          <a:lstStyle>
            <a:lvl1pPr>
              <a:defRPr/>
            </a:lvl1pPr>
          </a:lstStyle>
          <a:p>
            <a:pPr>
              <a:defRPr/>
            </a:pPr>
            <a:fld id="{7EC4D562-B53B-483A-98CD-79EEE9A958C7}" type="slidenum">
              <a:rPr lang="es-ES" altLang="es-PE"/>
              <a:pPr>
                <a:defRPr/>
              </a:pPr>
              <a:t>‹Nº›</a:t>
            </a:fld>
            <a:endParaRPr lang="es-ES" altLang="es-PE"/>
          </a:p>
        </p:txBody>
      </p:sp>
    </p:spTree>
    <p:extLst>
      <p:ext uri="{BB962C8B-B14F-4D97-AF65-F5344CB8AC3E}">
        <p14:creationId xmlns:p14="http://schemas.microsoft.com/office/powerpoint/2010/main" val="25974957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59"/>
          <p:cNvSpPr>
            <a:spLocks noGrp="1" noChangeArrowheads="1"/>
          </p:cNvSpPr>
          <p:nvPr>
            <p:ph type="dt" sz="half" idx="10"/>
          </p:nvPr>
        </p:nvSpPr>
        <p:spPr>
          <a:ln/>
        </p:spPr>
        <p:txBody>
          <a:bodyPr/>
          <a:lstStyle>
            <a:lvl1pPr>
              <a:defRPr/>
            </a:lvl1pPr>
          </a:lstStyle>
          <a:p>
            <a:pPr>
              <a:defRPr/>
            </a:pPr>
            <a:fld id="{632D134D-DE27-4BD2-BD5B-986D68FB1135}" type="datetime1">
              <a:rPr lang="es-ES" altLang="es-PE" smtClean="0"/>
              <a:t>07/03/2022</a:t>
            </a:fld>
            <a:endParaRPr lang="es-ES" altLang="es-PE"/>
          </a:p>
        </p:txBody>
      </p:sp>
      <p:sp>
        <p:nvSpPr>
          <p:cNvPr id="6"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61"/>
          <p:cNvSpPr>
            <a:spLocks noGrp="1" noChangeArrowheads="1"/>
          </p:cNvSpPr>
          <p:nvPr>
            <p:ph type="sldNum" sz="quarter" idx="12"/>
          </p:nvPr>
        </p:nvSpPr>
        <p:spPr>
          <a:ln/>
        </p:spPr>
        <p:txBody>
          <a:bodyPr/>
          <a:lstStyle>
            <a:lvl1pPr>
              <a:defRPr/>
            </a:lvl1pPr>
          </a:lstStyle>
          <a:p>
            <a:pPr>
              <a:defRPr/>
            </a:pPr>
            <a:fld id="{01EA2501-A9DB-4529-A6EF-78D2DA4EE0B1}" type="slidenum">
              <a:rPr lang="es-ES" altLang="es-PE"/>
              <a:pPr>
                <a:defRPr/>
              </a:pPr>
              <a:t>‹Nº›</a:t>
            </a:fld>
            <a:endParaRPr lang="es-ES" altLang="es-PE"/>
          </a:p>
        </p:txBody>
      </p:sp>
    </p:spTree>
    <p:extLst>
      <p:ext uri="{BB962C8B-B14F-4D97-AF65-F5344CB8AC3E}">
        <p14:creationId xmlns:p14="http://schemas.microsoft.com/office/powerpoint/2010/main" val="23530006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9"/>
          <p:cNvSpPr>
            <a:spLocks noGrp="1" noChangeArrowheads="1"/>
          </p:cNvSpPr>
          <p:nvPr>
            <p:ph type="dt" sz="half" idx="10"/>
          </p:nvPr>
        </p:nvSpPr>
        <p:spPr>
          <a:ln/>
        </p:spPr>
        <p:txBody>
          <a:bodyPr/>
          <a:lstStyle>
            <a:lvl1pPr>
              <a:defRPr/>
            </a:lvl1pPr>
          </a:lstStyle>
          <a:p>
            <a:pPr>
              <a:defRPr/>
            </a:pPr>
            <a:fld id="{9CBDFC09-91E8-46CF-AFEE-96B34246D3D6}" type="datetime1">
              <a:rPr lang="es-ES" altLang="es-PE" smtClean="0"/>
              <a:t>07/03/2022</a:t>
            </a:fld>
            <a:endParaRPr lang="es-ES" altLang="es-PE"/>
          </a:p>
        </p:txBody>
      </p:sp>
      <p:sp>
        <p:nvSpPr>
          <p:cNvPr id="5"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61"/>
          <p:cNvSpPr>
            <a:spLocks noGrp="1" noChangeArrowheads="1"/>
          </p:cNvSpPr>
          <p:nvPr>
            <p:ph type="sldNum" sz="quarter" idx="12"/>
          </p:nvPr>
        </p:nvSpPr>
        <p:spPr>
          <a:ln/>
        </p:spPr>
        <p:txBody>
          <a:bodyPr/>
          <a:lstStyle>
            <a:lvl1pPr>
              <a:defRPr/>
            </a:lvl1pPr>
          </a:lstStyle>
          <a:p>
            <a:pPr>
              <a:defRPr/>
            </a:pPr>
            <a:fld id="{607DF91C-1172-47DF-B75C-2CFC8E451193}" type="slidenum">
              <a:rPr lang="es-ES" altLang="es-PE"/>
              <a:pPr>
                <a:defRPr/>
              </a:pPr>
              <a:t>‹Nº›</a:t>
            </a:fld>
            <a:endParaRPr lang="es-ES" altLang="es-PE"/>
          </a:p>
        </p:txBody>
      </p:sp>
    </p:spTree>
    <p:extLst>
      <p:ext uri="{BB962C8B-B14F-4D97-AF65-F5344CB8AC3E}">
        <p14:creationId xmlns:p14="http://schemas.microsoft.com/office/powerpoint/2010/main" val="23494821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5827713" y="227013"/>
            <a:ext cx="1868487" cy="5868987"/>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219075" y="227013"/>
            <a:ext cx="5456238" cy="586898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9"/>
          <p:cNvSpPr>
            <a:spLocks noGrp="1" noChangeArrowheads="1"/>
          </p:cNvSpPr>
          <p:nvPr>
            <p:ph type="dt" sz="half" idx="10"/>
          </p:nvPr>
        </p:nvSpPr>
        <p:spPr>
          <a:ln/>
        </p:spPr>
        <p:txBody>
          <a:bodyPr/>
          <a:lstStyle>
            <a:lvl1pPr>
              <a:defRPr/>
            </a:lvl1pPr>
          </a:lstStyle>
          <a:p>
            <a:pPr>
              <a:defRPr/>
            </a:pPr>
            <a:fld id="{9121EE6C-EBB3-4BAC-8015-51290B5CFF65}" type="datetime1">
              <a:rPr lang="es-ES" altLang="es-PE" smtClean="0"/>
              <a:t>07/03/2022</a:t>
            </a:fld>
            <a:endParaRPr lang="es-ES" altLang="es-PE"/>
          </a:p>
        </p:txBody>
      </p:sp>
      <p:sp>
        <p:nvSpPr>
          <p:cNvPr id="5" name="Rectangle 60"/>
          <p:cNvSpPr>
            <a:spLocks noGrp="1" noChangeArrowheads="1"/>
          </p:cNvSpPr>
          <p:nvPr>
            <p:ph type="ftr" sz="quarter" idx="11"/>
          </p:nvPr>
        </p:nvSpPr>
        <p:spPr>
          <a:ln/>
        </p:spPr>
        <p:txBody>
          <a:bodyPr/>
          <a:lstStyle>
            <a:lvl1pPr>
              <a:defRPr/>
            </a:lvl1pPr>
          </a:lstStyle>
          <a:p>
            <a:pPr>
              <a:defRPr/>
            </a:pPr>
            <a:endParaRPr lang="es-ES" altLang="es-PE"/>
          </a:p>
        </p:txBody>
      </p:sp>
      <p:sp>
        <p:nvSpPr>
          <p:cNvPr id="6" name="Rectangle 61"/>
          <p:cNvSpPr>
            <a:spLocks noGrp="1" noChangeArrowheads="1"/>
          </p:cNvSpPr>
          <p:nvPr>
            <p:ph type="sldNum" sz="quarter" idx="12"/>
          </p:nvPr>
        </p:nvSpPr>
        <p:spPr>
          <a:ln/>
        </p:spPr>
        <p:txBody>
          <a:bodyPr/>
          <a:lstStyle>
            <a:lvl1pPr>
              <a:defRPr/>
            </a:lvl1pPr>
          </a:lstStyle>
          <a:p>
            <a:pPr>
              <a:defRPr/>
            </a:pPr>
            <a:fld id="{08D43167-07DD-429C-9F25-CD1DC2EF3765}" type="slidenum">
              <a:rPr lang="es-ES" altLang="es-PE"/>
              <a:pPr>
                <a:defRPr/>
              </a:pPr>
              <a:t>‹Nº›</a:t>
            </a:fld>
            <a:endParaRPr lang="es-ES" altLang="es-PE"/>
          </a:p>
        </p:txBody>
      </p:sp>
    </p:spTree>
    <p:extLst>
      <p:ext uri="{BB962C8B-B14F-4D97-AF65-F5344CB8AC3E}">
        <p14:creationId xmlns:p14="http://schemas.microsoft.com/office/powerpoint/2010/main" val="17235696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555011" name="Rectangle 3"/>
          <p:cNvSpPr>
            <a:spLocks noGrp="1" noChangeArrowheads="1"/>
          </p:cNvSpPr>
          <p:nvPr>
            <p:ph type="ctrTitle"/>
          </p:nvPr>
        </p:nvSpPr>
        <p:spPr>
          <a:xfrm>
            <a:off x="315913" y="466725"/>
            <a:ext cx="6781800" cy="2133600"/>
          </a:xfrm>
        </p:spPr>
        <p:txBody>
          <a:bodyPr/>
          <a:lstStyle>
            <a:lvl1pPr algn="r">
              <a:defRPr sz="4800"/>
            </a:lvl1pPr>
          </a:lstStyle>
          <a:p>
            <a:pPr lvl="0"/>
            <a:r>
              <a:rPr lang="es-ES" altLang="en-US" noProof="0"/>
              <a:t>Haga clic para cambiar el estilo de título	</a:t>
            </a:r>
          </a:p>
        </p:txBody>
      </p:sp>
      <p:sp>
        <p:nvSpPr>
          <p:cNvPr id="555012" name="Rectangle 4"/>
          <p:cNvSpPr>
            <a:spLocks noGrp="1" noChangeArrowheads="1"/>
          </p:cNvSpPr>
          <p:nvPr>
            <p:ph type="subTitle" idx="1"/>
          </p:nvPr>
        </p:nvSpPr>
        <p:spPr>
          <a:xfrm>
            <a:off x="849313" y="3049588"/>
            <a:ext cx="6248400" cy="2362200"/>
          </a:xfrm>
        </p:spPr>
        <p:txBody>
          <a:bodyPr/>
          <a:lstStyle>
            <a:lvl1pPr marL="0" indent="0" algn="r">
              <a:buFont typeface="Wingdings" panose="05000000000000000000" pitchFamily="2" charset="2"/>
              <a:buNone/>
              <a:defRPr sz="3200"/>
            </a:lvl1pPr>
          </a:lstStyle>
          <a:p>
            <a:pPr lvl="0"/>
            <a:r>
              <a:rPr lang="es-ES" altLang="en-US" noProof="0"/>
              <a:t>Haga clic para modificar el estilo de subtítulo del patrón</a:t>
            </a:r>
          </a:p>
        </p:txBody>
      </p:sp>
      <p:sp>
        <p:nvSpPr>
          <p:cNvPr id="38" name="Rectangle 5"/>
          <p:cNvSpPr>
            <a:spLocks noGrp="1" noChangeArrowheads="1"/>
          </p:cNvSpPr>
          <p:nvPr>
            <p:ph type="dt" sz="half" idx="10"/>
          </p:nvPr>
        </p:nvSpPr>
        <p:spPr/>
        <p:txBody>
          <a:bodyPr/>
          <a:lstStyle>
            <a:lvl1pPr>
              <a:defRPr/>
            </a:lvl1pPr>
          </a:lstStyle>
          <a:p>
            <a:pPr>
              <a:defRPr/>
            </a:pPr>
            <a:fld id="{DE0D7805-1EBD-4344-9A48-663F4A0F73BE}" type="datetime1">
              <a:rPr lang="es-ES" altLang="es-PE" smtClean="0"/>
              <a:t>07/03/2022</a:t>
            </a:fld>
            <a:endParaRPr lang="es-ES" altLang="en-US"/>
          </a:p>
        </p:txBody>
      </p:sp>
      <p:sp>
        <p:nvSpPr>
          <p:cNvPr id="39" name="Rectangle 6"/>
          <p:cNvSpPr>
            <a:spLocks noGrp="1" noChangeArrowheads="1"/>
          </p:cNvSpPr>
          <p:nvPr>
            <p:ph type="ftr" sz="quarter" idx="11"/>
          </p:nvPr>
        </p:nvSpPr>
        <p:spPr/>
        <p:txBody>
          <a:bodyPr/>
          <a:lstStyle>
            <a:lvl1pPr>
              <a:defRPr/>
            </a:lvl1pPr>
          </a:lstStyle>
          <a:p>
            <a:pPr>
              <a:defRPr/>
            </a:pPr>
            <a:endParaRPr lang="es-ES" altLang="en-US"/>
          </a:p>
        </p:txBody>
      </p:sp>
      <p:sp>
        <p:nvSpPr>
          <p:cNvPr id="40" name="Rectangle 7"/>
          <p:cNvSpPr>
            <a:spLocks noGrp="1" noChangeArrowheads="1"/>
          </p:cNvSpPr>
          <p:nvPr>
            <p:ph type="sldNum" sz="quarter" idx="12"/>
          </p:nvPr>
        </p:nvSpPr>
        <p:spPr/>
        <p:txBody>
          <a:bodyPr/>
          <a:lstStyle>
            <a:lvl1pPr>
              <a:defRPr/>
            </a:lvl1pPr>
          </a:lstStyle>
          <a:p>
            <a:pPr>
              <a:defRPr/>
            </a:pPr>
            <a:fld id="{CF1FD07F-DD70-43D6-93D1-87700638B536}" type="slidenum">
              <a:rPr lang="es-ES" altLang="en-US"/>
              <a:pPr>
                <a:defRPr/>
              </a:pPr>
              <a:t>‹Nº›</a:t>
            </a:fld>
            <a:endParaRPr lang="es-ES" altLang="en-US"/>
          </a:p>
        </p:txBody>
      </p:sp>
    </p:spTree>
    <p:extLst>
      <p:ext uri="{BB962C8B-B14F-4D97-AF65-F5344CB8AC3E}">
        <p14:creationId xmlns:p14="http://schemas.microsoft.com/office/powerpoint/2010/main" val="56647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17"/>
          <p:cNvSpPr>
            <a:spLocks noGrp="1" noChangeArrowheads="1"/>
          </p:cNvSpPr>
          <p:nvPr>
            <p:ph type="dt" sz="half" idx="10"/>
          </p:nvPr>
        </p:nvSpPr>
        <p:spPr>
          <a:ln/>
        </p:spPr>
        <p:txBody>
          <a:bodyPr/>
          <a:lstStyle>
            <a:lvl1pPr>
              <a:defRPr/>
            </a:lvl1pPr>
          </a:lstStyle>
          <a:p>
            <a:pPr>
              <a:defRPr/>
            </a:pPr>
            <a:fld id="{F6ECFE4A-C335-40A1-A0A3-59A14E12A82F}" type="datetime1">
              <a:rPr lang="es-ES" altLang="es-PE" smtClean="0"/>
              <a:t>07/03/2022</a:t>
            </a:fld>
            <a:endParaRPr lang="es-ES" altLang="es-PE"/>
          </a:p>
        </p:txBody>
      </p:sp>
      <p:sp>
        <p:nvSpPr>
          <p:cNvPr id="8"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9" name="Rectangle 19"/>
          <p:cNvSpPr>
            <a:spLocks noGrp="1" noChangeArrowheads="1"/>
          </p:cNvSpPr>
          <p:nvPr>
            <p:ph type="sldNum" sz="quarter" idx="12"/>
          </p:nvPr>
        </p:nvSpPr>
        <p:spPr>
          <a:ln/>
        </p:spPr>
        <p:txBody>
          <a:bodyPr/>
          <a:lstStyle>
            <a:lvl1pPr>
              <a:defRPr/>
            </a:lvl1pPr>
          </a:lstStyle>
          <a:p>
            <a:pPr>
              <a:defRPr/>
            </a:pPr>
            <a:fld id="{E0820ED8-D555-416B-A452-A9D2B78D88BA}" type="slidenum">
              <a:rPr lang="es-ES" altLang="es-PE"/>
              <a:pPr>
                <a:defRPr/>
              </a:pPr>
              <a:t>‹Nº›</a:t>
            </a:fld>
            <a:endParaRPr lang="es-ES" altLang="es-PE"/>
          </a:p>
        </p:txBody>
      </p:sp>
    </p:spTree>
    <p:extLst>
      <p:ext uri="{BB962C8B-B14F-4D97-AF65-F5344CB8AC3E}">
        <p14:creationId xmlns:p14="http://schemas.microsoft.com/office/powerpoint/2010/main" val="11941971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
          <p:cNvSpPr>
            <a:spLocks noGrp="1" noChangeArrowheads="1"/>
          </p:cNvSpPr>
          <p:nvPr>
            <p:ph type="dt" sz="half" idx="10"/>
          </p:nvPr>
        </p:nvSpPr>
        <p:spPr>
          <a:ln/>
        </p:spPr>
        <p:txBody>
          <a:bodyPr/>
          <a:lstStyle>
            <a:lvl1pPr>
              <a:defRPr/>
            </a:lvl1pPr>
          </a:lstStyle>
          <a:p>
            <a:pPr>
              <a:defRPr/>
            </a:pPr>
            <a:fld id="{E35EC050-3B3F-4F5E-B344-C1985418234B}" type="datetime1">
              <a:rPr lang="es-ES" altLang="es-PE" smtClean="0"/>
              <a:t>07/03/2022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5F29FD1-0C00-4B5B-B013-355B1B0BA70F}" type="slidenum">
              <a:rPr lang="es-ES" altLang="en-US"/>
              <a:pPr>
                <a:defRPr/>
              </a:pPr>
              <a:t>‹Nº›</a:t>
            </a:fld>
            <a:endParaRPr lang="es-ES" altLang="en-US"/>
          </a:p>
        </p:txBody>
      </p:sp>
    </p:spTree>
    <p:extLst>
      <p:ext uri="{BB962C8B-B14F-4D97-AF65-F5344CB8AC3E}">
        <p14:creationId xmlns:p14="http://schemas.microsoft.com/office/powerpoint/2010/main" val="8939401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Editar el estilo de texto del patrón</a:t>
            </a:r>
          </a:p>
        </p:txBody>
      </p:sp>
      <p:sp>
        <p:nvSpPr>
          <p:cNvPr id="4" name="Rectangle 5"/>
          <p:cNvSpPr>
            <a:spLocks noGrp="1" noChangeArrowheads="1"/>
          </p:cNvSpPr>
          <p:nvPr>
            <p:ph type="dt" sz="half" idx="10"/>
          </p:nvPr>
        </p:nvSpPr>
        <p:spPr>
          <a:ln/>
        </p:spPr>
        <p:txBody>
          <a:bodyPr/>
          <a:lstStyle>
            <a:lvl1pPr>
              <a:defRPr/>
            </a:lvl1pPr>
          </a:lstStyle>
          <a:p>
            <a:pPr>
              <a:defRPr/>
            </a:pPr>
            <a:fld id="{328E4B41-226C-4BE3-B9F0-076A173BFFD7}" type="datetime1">
              <a:rPr lang="es-ES" altLang="es-PE" smtClean="0"/>
              <a:t>07/03/2022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D2D6125A-2024-4903-AA35-ACB81D3C79CE}" type="slidenum">
              <a:rPr lang="es-ES" altLang="en-US"/>
              <a:pPr>
                <a:defRPr/>
              </a:pPr>
              <a:t>‹Nº›</a:t>
            </a:fld>
            <a:endParaRPr lang="es-ES" altLang="en-US"/>
          </a:p>
        </p:txBody>
      </p:sp>
    </p:spTree>
    <p:extLst>
      <p:ext uri="{BB962C8B-B14F-4D97-AF65-F5344CB8AC3E}">
        <p14:creationId xmlns:p14="http://schemas.microsoft.com/office/powerpoint/2010/main" val="17659406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719263"/>
            <a:ext cx="4038600" cy="44116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719263"/>
            <a:ext cx="4038600" cy="44116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5"/>
          <p:cNvSpPr>
            <a:spLocks noGrp="1" noChangeArrowheads="1"/>
          </p:cNvSpPr>
          <p:nvPr>
            <p:ph type="dt" sz="half" idx="10"/>
          </p:nvPr>
        </p:nvSpPr>
        <p:spPr>
          <a:ln/>
        </p:spPr>
        <p:txBody>
          <a:bodyPr/>
          <a:lstStyle>
            <a:lvl1pPr>
              <a:defRPr/>
            </a:lvl1pPr>
          </a:lstStyle>
          <a:p>
            <a:pPr>
              <a:defRPr/>
            </a:pPr>
            <a:fld id="{F4B63240-71E2-405C-9538-6326AD485F67}" type="datetime1">
              <a:rPr lang="es-ES" altLang="es-PE" smtClean="0"/>
              <a:t>07/03/2022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6B2751B-066B-489F-B101-9376A8BDF0B5}" type="slidenum">
              <a:rPr lang="es-ES" altLang="en-US"/>
              <a:pPr>
                <a:defRPr/>
              </a:pPr>
              <a:t>‹Nº›</a:t>
            </a:fld>
            <a:endParaRPr lang="es-ES" altLang="en-US"/>
          </a:p>
        </p:txBody>
      </p:sp>
    </p:spTree>
    <p:extLst>
      <p:ext uri="{BB962C8B-B14F-4D97-AF65-F5344CB8AC3E}">
        <p14:creationId xmlns:p14="http://schemas.microsoft.com/office/powerpoint/2010/main" val="22340194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5"/>
          <p:cNvSpPr>
            <a:spLocks noGrp="1" noChangeArrowheads="1"/>
          </p:cNvSpPr>
          <p:nvPr>
            <p:ph type="dt" sz="half" idx="10"/>
          </p:nvPr>
        </p:nvSpPr>
        <p:spPr>
          <a:ln/>
        </p:spPr>
        <p:txBody>
          <a:bodyPr/>
          <a:lstStyle>
            <a:lvl1pPr>
              <a:defRPr/>
            </a:lvl1pPr>
          </a:lstStyle>
          <a:p>
            <a:pPr>
              <a:defRPr/>
            </a:pPr>
            <a:fld id="{1336C176-4221-4958-93A5-66A88DA5CFB3}" type="datetime1">
              <a:rPr lang="es-ES" altLang="es-PE" smtClean="0"/>
              <a:t>07/03/2022</a:t>
            </a:fld>
            <a:endParaRPr lang="es-E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7"/>
          <p:cNvSpPr>
            <a:spLocks noGrp="1" noChangeArrowheads="1"/>
          </p:cNvSpPr>
          <p:nvPr>
            <p:ph type="sldNum" sz="quarter" idx="12"/>
          </p:nvPr>
        </p:nvSpPr>
        <p:spPr>
          <a:ln/>
        </p:spPr>
        <p:txBody>
          <a:bodyPr/>
          <a:lstStyle>
            <a:lvl1pPr>
              <a:defRPr/>
            </a:lvl1pPr>
          </a:lstStyle>
          <a:p>
            <a:pPr>
              <a:defRPr/>
            </a:pPr>
            <a:fld id="{DD51D8CD-95A2-474C-BE51-4737CE90A007}" type="slidenum">
              <a:rPr lang="es-ES" altLang="en-US"/>
              <a:pPr>
                <a:defRPr/>
              </a:pPr>
              <a:t>‹Nº›</a:t>
            </a:fld>
            <a:endParaRPr lang="es-ES" altLang="en-US"/>
          </a:p>
        </p:txBody>
      </p:sp>
    </p:spTree>
    <p:extLst>
      <p:ext uri="{BB962C8B-B14F-4D97-AF65-F5344CB8AC3E}">
        <p14:creationId xmlns:p14="http://schemas.microsoft.com/office/powerpoint/2010/main" val="42070834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Rectangle 5"/>
          <p:cNvSpPr>
            <a:spLocks noGrp="1" noChangeArrowheads="1"/>
          </p:cNvSpPr>
          <p:nvPr>
            <p:ph type="dt" sz="half" idx="10"/>
          </p:nvPr>
        </p:nvSpPr>
        <p:spPr>
          <a:ln/>
        </p:spPr>
        <p:txBody>
          <a:bodyPr/>
          <a:lstStyle>
            <a:lvl1pPr>
              <a:defRPr/>
            </a:lvl1pPr>
          </a:lstStyle>
          <a:p>
            <a:pPr>
              <a:defRPr/>
            </a:pPr>
            <a:fld id="{E1D2A97B-85E9-4586-9A64-0338A0A847CE}" type="datetime1">
              <a:rPr lang="es-ES" altLang="es-PE" smtClean="0"/>
              <a:t>07/03/2022</a:t>
            </a:fld>
            <a:endParaRPr lang="es-E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7"/>
          <p:cNvSpPr>
            <a:spLocks noGrp="1" noChangeArrowheads="1"/>
          </p:cNvSpPr>
          <p:nvPr>
            <p:ph type="sldNum" sz="quarter" idx="12"/>
          </p:nvPr>
        </p:nvSpPr>
        <p:spPr>
          <a:ln/>
        </p:spPr>
        <p:txBody>
          <a:bodyPr/>
          <a:lstStyle>
            <a:lvl1pPr>
              <a:defRPr/>
            </a:lvl1pPr>
          </a:lstStyle>
          <a:p>
            <a:pPr>
              <a:defRPr/>
            </a:pPr>
            <a:fld id="{2AEFC235-DC51-4FBD-94AF-26157B248C39}" type="slidenum">
              <a:rPr lang="es-ES" altLang="en-US"/>
              <a:pPr>
                <a:defRPr/>
              </a:pPr>
              <a:t>‹Nº›</a:t>
            </a:fld>
            <a:endParaRPr lang="es-ES" altLang="en-US"/>
          </a:p>
        </p:txBody>
      </p:sp>
    </p:spTree>
    <p:extLst>
      <p:ext uri="{BB962C8B-B14F-4D97-AF65-F5344CB8AC3E}">
        <p14:creationId xmlns:p14="http://schemas.microsoft.com/office/powerpoint/2010/main" val="22971038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1939173-52CE-4A1A-86C2-69B124BDB7A5}" type="datetime1">
              <a:rPr lang="es-ES" altLang="es-PE" smtClean="0"/>
              <a:t>07/03/2022</a:t>
            </a:fld>
            <a:endParaRPr lang="es-E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7"/>
          <p:cNvSpPr>
            <a:spLocks noGrp="1" noChangeArrowheads="1"/>
          </p:cNvSpPr>
          <p:nvPr>
            <p:ph type="sldNum" sz="quarter" idx="12"/>
          </p:nvPr>
        </p:nvSpPr>
        <p:spPr>
          <a:ln/>
        </p:spPr>
        <p:txBody>
          <a:bodyPr/>
          <a:lstStyle>
            <a:lvl1pPr>
              <a:defRPr/>
            </a:lvl1pPr>
          </a:lstStyle>
          <a:p>
            <a:pPr>
              <a:defRPr/>
            </a:pPr>
            <a:fld id="{4161E5D8-F6AB-42F2-9995-38EFA0B2C7C3}" type="slidenum">
              <a:rPr lang="es-ES" altLang="en-US"/>
              <a:pPr>
                <a:defRPr/>
              </a:pPr>
              <a:t>‹Nº›</a:t>
            </a:fld>
            <a:endParaRPr lang="es-ES" altLang="en-US"/>
          </a:p>
        </p:txBody>
      </p:sp>
    </p:spTree>
    <p:extLst>
      <p:ext uri="{BB962C8B-B14F-4D97-AF65-F5344CB8AC3E}">
        <p14:creationId xmlns:p14="http://schemas.microsoft.com/office/powerpoint/2010/main" val="23200392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E91CE01F-28B6-4DA1-A022-4B7B9077B53D}" type="datetime1">
              <a:rPr lang="es-ES" altLang="es-PE" smtClean="0"/>
              <a:t>07/03/2022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5474A0FC-8FBC-424B-9BD5-BA8B890EFDE1}" type="slidenum">
              <a:rPr lang="es-ES" altLang="en-US"/>
              <a:pPr>
                <a:defRPr/>
              </a:pPr>
              <a:t>‹Nº›</a:t>
            </a:fld>
            <a:endParaRPr lang="es-ES" altLang="en-US"/>
          </a:p>
        </p:txBody>
      </p:sp>
    </p:spTree>
    <p:extLst>
      <p:ext uri="{BB962C8B-B14F-4D97-AF65-F5344CB8AC3E}">
        <p14:creationId xmlns:p14="http://schemas.microsoft.com/office/powerpoint/2010/main" val="76862458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3AD9DECF-5E6D-4DCD-8E68-50480C39C3FB}" type="datetime1">
              <a:rPr lang="es-ES" altLang="es-PE" smtClean="0"/>
              <a:t>07/03/2022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F3E53A8-5E17-4A81-9763-294C78E19004}" type="slidenum">
              <a:rPr lang="es-ES" altLang="en-US"/>
              <a:pPr>
                <a:defRPr/>
              </a:pPr>
              <a:t>‹Nº›</a:t>
            </a:fld>
            <a:endParaRPr lang="es-ES" altLang="en-US"/>
          </a:p>
        </p:txBody>
      </p:sp>
    </p:spTree>
    <p:extLst>
      <p:ext uri="{BB962C8B-B14F-4D97-AF65-F5344CB8AC3E}">
        <p14:creationId xmlns:p14="http://schemas.microsoft.com/office/powerpoint/2010/main" val="2455988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
          <p:cNvSpPr>
            <a:spLocks noGrp="1" noChangeArrowheads="1"/>
          </p:cNvSpPr>
          <p:nvPr>
            <p:ph type="dt" sz="half" idx="10"/>
          </p:nvPr>
        </p:nvSpPr>
        <p:spPr>
          <a:ln/>
        </p:spPr>
        <p:txBody>
          <a:bodyPr/>
          <a:lstStyle>
            <a:lvl1pPr>
              <a:defRPr/>
            </a:lvl1pPr>
          </a:lstStyle>
          <a:p>
            <a:pPr>
              <a:defRPr/>
            </a:pPr>
            <a:fld id="{948AC895-CCF1-4F98-A157-238AD687A844}" type="datetime1">
              <a:rPr lang="es-ES" altLang="es-PE" smtClean="0"/>
              <a:t>07/03/2022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652110F-921E-4D23-A792-FAF0E3144572}" type="slidenum">
              <a:rPr lang="es-ES" altLang="en-US"/>
              <a:pPr>
                <a:defRPr/>
              </a:pPr>
              <a:t>‹Nº›</a:t>
            </a:fld>
            <a:endParaRPr lang="es-ES" altLang="en-US"/>
          </a:p>
        </p:txBody>
      </p:sp>
    </p:spTree>
    <p:extLst>
      <p:ext uri="{BB962C8B-B14F-4D97-AF65-F5344CB8AC3E}">
        <p14:creationId xmlns:p14="http://schemas.microsoft.com/office/powerpoint/2010/main" val="292225872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22238"/>
            <a:ext cx="2057400" cy="6008687"/>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122238"/>
            <a:ext cx="6019800" cy="600868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Rectangle 5"/>
          <p:cNvSpPr>
            <a:spLocks noGrp="1" noChangeArrowheads="1"/>
          </p:cNvSpPr>
          <p:nvPr>
            <p:ph type="dt" sz="half" idx="10"/>
          </p:nvPr>
        </p:nvSpPr>
        <p:spPr>
          <a:ln/>
        </p:spPr>
        <p:txBody>
          <a:bodyPr/>
          <a:lstStyle>
            <a:lvl1pPr>
              <a:defRPr/>
            </a:lvl1pPr>
          </a:lstStyle>
          <a:p>
            <a:pPr>
              <a:defRPr/>
            </a:pPr>
            <a:fld id="{42E457FC-581E-4FE1-A795-5CA9651D20F3}" type="datetime1">
              <a:rPr lang="es-ES" altLang="es-PE" smtClean="0"/>
              <a:t>07/03/2022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92E258-AC07-4631-B9D7-A06DF08A8C88}" type="slidenum">
              <a:rPr lang="es-ES" altLang="en-US"/>
              <a:pPr>
                <a:defRPr/>
              </a:pPr>
              <a:t>‹Nº›</a:t>
            </a:fld>
            <a:endParaRPr lang="es-ES" altLang="en-US"/>
          </a:p>
        </p:txBody>
      </p:sp>
    </p:spTree>
    <p:extLst>
      <p:ext uri="{BB962C8B-B14F-4D97-AF65-F5344CB8AC3E}">
        <p14:creationId xmlns:p14="http://schemas.microsoft.com/office/powerpoint/2010/main" val="2275057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Rectangle 17"/>
          <p:cNvSpPr>
            <a:spLocks noGrp="1" noChangeArrowheads="1"/>
          </p:cNvSpPr>
          <p:nvPr>
            <p:ph type="dt" sz="half" idx="10"/>
          </p:nvPr>
        </p:nvSpPr>
        <p:spPr>
          <a:ln/>
        </p:spPr>
        <p:txBody>
          <a:bodyPr/>
          <a:lstStyle>
            <a:lvl1pPr>
              <a:defRPr/>
            </a:lvl1pPr>
          </a:lstStyle>
          <a:p>
            <a:pPr>
              <a:defRPr/>
            </a:pPr>
            <a:fld id="{C2F3F2D4-8C20-413F-9D24-573E67167D9B}" type="datetime1">
              <a:rPr lang="es-ES" altLang="es-PE" smtClean="0"/>
              <a:t>07/03/2022</a:t>
            </a:fld>
            <a:endParaRPr lang="es-ES" altLang="es-PE"/>
          </a:p>
        </p:txBody>
      </p:sp>
      <p:sp>
        <p:nvSpPr>
          <p:cNvPr id="4"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5" name="Rectangle 19"/>
          <p:cNvSpPr>
            <a:spLocks noGrp="1" noChangeArrowheads="1"/>
          </p:cNvSpPr>
          <p:nvPr>
            <p:ph type="sldNum" sz="quarter" idx="12"/>
          </p:nvPr>
        </p:nvSpPr>
        <p:spPr>
          <a:ln/>
        </p:spPr>
        <p:txBody>
          <a:bodyPr/>
          <a:lstStyle>
            <a:lvl1pPr>
              <a:defRPr/>
            </a:lvl1pPr>
          </a:lstStyle>
          <a:p>
            <a:pPr>
              <a:defRPr/>
            </a:pPr>
            <a:fld id="{05E04ED1-6B79-4D2F-A69A-6F00088E79FE}" type="slidenum">
              <a:rPr lang="es-ES" altLang="es-PE"/>
              <a:pPr>
                <a:defRPr/>
              </a:pPr>
              <a:t>‹Nº›</a:t>
            </a:fld>
            <a:endParaRPr lang="es-ES" altLang="es-PE"/>
          </a:p>
        </p:txBody>
      </p:sp>
    </p:spTree>
    <p:extLst>
      <p:ext uri="{BB962C8B-B14F-4D97-AF65-F5344CB8AC3E}">
        <p14:creationId xmlns:p14="http://schemas.microsoft.com/office/powerpoint/2010/main" val="87261516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es-ES"/>
              <a:t>Haga clic para modificar el estilo de título del patrón</a:t>
            </a:r>
            <a:endParaRPr lang="es-PE"/>
          </a:p>
        </p:txBody>
      </p:sp>
      <p:sp>
        <p:nvSpPr>
          <p:cNvPr id="3" name="Marcador de texto 2"/>
          <p:cNvSpPr>
            <a:spLocks noGrp="1"/>
          </p:cNvSpPr>
          <p:nvPr>
            <p:ph type="body" sz="half" idx="1"/>
          </p:nvPr>
        </p:nvSpPr>
        <p:spPr>
          <a:xfrm>
            <a:off x="457200" y="1719263"/>
            <a:ext cx="4038600" cy="44116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quarter" idx="2"/>
          </p:nvPr>
        </p:nvSpPr>
        <p:spPr>
          <a:xfrm>
            <a:off x="4648200" y="1719263"/>
            <a:ext cx="4038600" cy="212883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contenido 4"/>
          <p:cNvSpPr>
            <a:spLocks noGrp="1"/>
          </p:cNvSpPr>
          <p:nvPr>
            <p:ph sz="quarter" idx="3"/>
          </p:nvPr>
        </p:nvSpPr>
        <p:spPr>
          <a:xfrm>
            <a:off x="4648200" y="4000500"/>
            <a:ext cx="4038600" cy="21304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Rectangle 5"/>
          <p:cNvSpPr>
            <a:spLocks noGrp="1" noChangeArrowheads="1"/>
          </p:cNvSpPr>
          <p:nvPr>
            <p:ph type="dt" sz="half" idx="10"/>
          </p:nvPr>
        </p:nvSpPr>
        <p:spPr>
          <a:ln/>
        </p:spPr>
        <p:txBody>
          <a:bodyPr/>
          <a:lstStyle>
            <a:lvl1pPr>
              <a:defRPr/>
            </a:lvl1pPr>
          </a:lstStyle>
          <a:p>
            <a:pPr>
              <a:defRPr/>
            </a:pPr>
            <a:fld id="{97A844D8-BAEB-45D1-B8E6-D5D8ED792CF8}" type="datetime1">
              <a:rPr lang="es-ES" altLang="es-PE" smtClean="0"/>
              <a:t>07/03/2022</a:t>
            </a:fld>
            <a:endParaRPr lang="es-ES" altLang="en-US"/>
          </a:p>
        </p:txBody>
      </p:sp>
      <p:sp>
        <p:nvSpPr>
          <p:cNvPr id="7"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8" name="Rectangle 7"/>
          <p:cNvSpPr>
            <a:spLocks noGrp="1" noChangeArrowheads="1"/>
          </p:cNvSpPr>
          <p:nvPr>
            <p:ph type="sldNum" sz="quarter" idx="12"/>
          </p:nvPr>
        </p:nvSpPr>
        <p:spPr>
          <a:ln/>
        </p:spPr>
        <p:txBody>
          <a:bodyPr/>
          <a:lstStyle>
            <a:lvl1pPr>
              <a:defRPr/>
            </a:lvl1pPr>
          </a:lstStyle>
          <a:p>
            <a:pPr>
              <a:defRPr/>
            </a:pPr>
            <a:fld id="{80810E93-9663-480D-9194-5DFEEB99D7F2}" type="slidenum">
              <a:rPr lang="es-ES" altLang="en-US"/>
              <a:pPr>
                <a:defRPr/>
              </a:pPr>
              <a:t>‹Nº›</a:t>
            </a:fld>
            <a:endParaRPr lang="es-ES" altLang="en-US"/>
          </a:p>
        </p:txBody>
      </p:sp>
    </p:spTree>
    <p:extLst>
      <p:ext uri="{BB962C8B-B14F-4D97-AF65-F5344CB8AC3E}">
        <p14:creationId xmlns:p14="http://schemas.microsoft.com/office/powerpoint/2010/main" val="28358673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es-ES"/>
              <a:t>Haga clic para modificar el estilo de título del patrón</a:t>
            </a:r>
            <a:endParaRPr lang="es-PE"/>
          </a:p>
        </p:txBody>
      </p:sp>
      <p:sp>
        <p:nvSpPr>
          <p:cNvPr id="3" name="Marcador de texto 2"/>
          <p:cNvSpPr>
            <a:spLocks noGrp="1"/>
          </p:cNvSpPr>
          <p:nvPr>
            <p:ph type="body" sz="half" idx="1"/>
          </p:nvPr>
        </p:nvSpPr>
        <p:spPr>
          <a:xfrm>
            <a:off x="457200" y="1719263"/>
            <a:ext cx="4038600" cy="44116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719263"/>
            <a:ext cx="4038600" cy="441166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Rectangle 5"/>
          <p:cNvSpPr>
            <a:spLocks noGrp="1" noChangeArrowheads="1"/>
          </p:cNvSpPr>
          <p:nvPr>
            <p:ph type="dt" sz="half" idx="10"/>
          </p:nvPr>
        </p:nvSpPr>
        <p:spPr>
          <a:ln/>
        </p:spPr>
        <p:txBody>
          <a:bodyPr/>
          <a:lstStyle>
            <a:lvl1pPr>
              <a:defRPr/>
            </a:lvl1pPr>
          </a:lstStyle>
          <a:p>
            <a:pPr>
              <a:defRPr/>
            </a:pPr>
            <a:fld id="{FEB93FCA-A307-4536-BCCE-013821770E32}" type="datetime1">
              <a:rPr lang="es-ES" altLang="es-PE" smtClean="0"/>
              <a:t>07/03/2022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704A7A8-47F2-4DCC-B4E3-C73FEFF91FB5}" type="slidenum">
              <a:rPr lang="es-ES" altLang="en-US"/>
              <a:pPr>
                <a:defRPr/>
              </a:pPr>
              <a:t>‹Nº›</a:t>
            </a:fld>
            <a:endParaRPr lang="es-ES" altLang="en-US"/>
          </a:p>
        </p:txBody>
      </p:sp>
    </p:spTree>
    <p:extLst>
      <p:ext uri="{BB962C8B-B14F-4D97-AF65-F5344CB8AC3E}">
        <p14:creationId xmlns:p14="http://schemas.microsoft.com/office/powerpoint/2010/main" val="21864426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es-ES"/>
              <a:t>Haga clic para modificar el estilo de título del patrón</a:t>
            </a:r>
            <a:endParaRPr lang="es-PE"/>
          </a:p>
        </p:txBody>
      </p:sp>
      <p:sp>
        <p:nvSpPr>
          <p:cNvPr id="3" name="Marcador de tabla 2"/>
          <p:cNvSpPr>
            <a:spLocks noGrp="1"/>
          </p:cNvSpPr>
          <p:nvPr>
            <p:ph type="tbl" idx="1"/>
          </p:nvPr>
        </p:nvSpPr>
        <p:spPr>
          <a:xfrm>
            <a:off x="457200" y="1719263"/>
            <a:ext cx="8229600" cy="4411662"/>
          </a:xfrm>
        </p:spPr>
        <p:txBody>
          <a:bodyPr/>
          <a:lstStyle/>
          <a:p>
            <a:pPr lvl="0"/>
            <a:endParaRPr lang="es-PE" noProof="0"/>
          </a:p>
        </p:txBody>
      </p:sp>
      <p:sp>
        <p:nvSpPr>
          <p:cNvPr id="4" name="Rectangle 5"/>
          <p:cNvSpPr>
            <a:spLocks noGrp="1" noChangeArrowheads="1"/>
          </p:cNvSpPr>
          <p:nvPr>
            <p:ph type="dt" sz="half" idx="10"/>
          </p:nvPr>
        </p:nvSpPr>
        <p:spPr>
          <a:ln/>
        </p:spPr>
        <p:txBody>
          <a:bodyPr/>
          <a:lstStyle>
            <a:lvl1pPr>
              <a:defRPr/>
            </a:lvl1pPr>
          </a:lstStyle>
          <a:p>
            <a:pPr>
              <a:defRPr/>
            </a:pPr>
            <a:fld id="{A8D69BA8-5A20-4C58-A631-75483EC93E0B}" type="datetime1">
              <a:rPr lang="es-ES" altLang="es-PE" smtClean="0"/>
              <a:t>07/03/2022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39F8F95-66A6-4C2D-AB60-CA50AF313048}" type="slidenum">
              <a:rPr lang="es-ES" altLang="en-US"/>
              <a:pPr>
                <a:defRPr/>
              </a:pPr>
              <a:t>‹Nº›</a:t>
            </a:fld>
            <a:endParaRPr lang="es-ES" altLang="en-US"/>
          </a:p>
        </p:txBody>
      </p:sp>
    </p:spTree>
    <p:extLst>
      <p:ext uri="{BB962C8B-B14F-4D97-AF65-F5344CB8AC3E}">
        <p14:creationId xmlns:p14="http://schemas.microsoft.com/office/powerpoint/2010/main" val="374405414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fourObj" preserve="1">
  <p:cSld name="Título y 4 objetos">
    <p:spTree>
      <p:nvGrpSpPr>
        <p:cNvPr id="1" name=""/>
        <p:cNvGrpSpPr/>
        <p:nvPr/>
      </p:nvGrpSpPr>
      <p:grpSpPr>
        <a:xfrm>
          <a:off x="0" y="0"/>
          <a:ext cx="0" cy="0"/>
          <a:chOff x="0" y="0"/>
          <a:chExt cx="0" cy="0"/>
        </a:xfrm>
      </p:grpSpPr>
      <p:sp>
        <p:nvSpPr>
          <p:cNvPr id="2" name="Título 1"/>
          <p:cNvSpPr>
            <a:spLocks noGrp="1"/>
          </p:cNvSpPr>
          <p:nvPr>
            <p:ph type="title" sz="quarter"/>
          </p:nvPr>
        </p:nvSpPr>
        <p:spPr>
          <a:xfrm>
            <a:off x="457200" y="122238"/>
            <a:ext cx="7543800" cy="1295400"/>
          </a:xfrm>
        </p:spPr>
        <p:txBody>
          <a:bodyPr/>
          <a:lstStyle/>
          <a:p>
            <a:r>
              <a:rPr lang="es-ES"/>
              <a:t>Haga clic para modificar el estilo de título del patrón</a:t>
            </a:r>
            <a:endParaRPr lang="es-PE"/>
          </a:p>
        </p:txBody>
      </p:sp>
      <p:sp>
        <p:nvSpPr>
          <p:cNvPr id="3" name="Marcador de contenido 2"/>
          <p:cNvSpPr>
            <a:spLocks noGrp="1"/>
          </p:cNvSpPr>
          <p:nvPr>
            <p:ph sz="quarter" idx="1"/>
          </p:nvPr>
        </p:nvSpPr>
        <p:spPr>
          <a:xfrm>
            <a:off x="457200" y="1719263"/>
            <a:ext cx="4038600" cy="212883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quarter" idx="2"/>
          </p:nvPr>
        </p:nvSpPr>
        <p:spPr>
          <a:xfrm>
            <a:off x="4648200" y="1719263"/>
            <a:ext cx="4038600" cy="212883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contenido 4"/>
          <p:cNvSpPr>
            <a:spLocks noGrp="1"/>
          </p:cNvSpPr>
          <p:nvPr>
            <p:ph sz="quarter" idx="3"/>
          </p:nvPr>
        </p:nvSpPr>
        <p:spPr>
          <a:xfrm>
            <a:off x="457200" y="4000500"/>
            <a:ext cx="4038600" cy="21304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contenido 5"/>
          <p:cNvSpPr>
            <a:spLocks noGrp="1"/>
          </p:cNvSpPr>
          <p:nvPr>
            <p:ph sz="quarter" idx="4"/>
          </p:nvPr>
        </p:nvSpPr>
        <p:spPr>
          <a:xfrm>
            <a:off x="4648200" y="4000500"/>
            <a:ext cx="4038600" cy="21304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Rectangle 5"/>
          <p:cNvSpPr>
            <a:spLocks noGrp="1" noChangeArrowheads="1"/>
          </p:cNvSpPr>
          <p:nvPr>
            <p:ph type="dt" sz="half" idx="10"/>
          </p:nvPr>
        </p:nvSpPr>
        <p:spPr>
          <a:ln/>
        </p:spPr>
        <p:txBody>
          <a:bodyPr/>
          <a:lstStyle>
            <a:lvl1pPr>
              <a:defRPr/>
            </a:lvl1pPr>
          </a:lstStyle>
          <a:p>
            <a:pPr>
              <a:defRPr/>
            </a:pPr>
            <a:fld id="{6CE59189-620C-487E-B8C6-8069241FE87A}" type="datetime1">
              <a:rPr lang="es-ES" altLang="es-PE" smtClean="0"/>
              <a:t>07/03/2022</a:t>
            </a:fld>
            <a:endParaRPr lang="es-E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FFB441E-B2BE-4502-B771-5AC50B8B1011}" type="slidenum">
              <a:rPr lang="es-ES" altLang="en-US"/>
              <a:pPr>
                <a:defRPr/>
              </a:pPr>
              <a:t>‹Nº›</a:t>
            </a:fld>
            <a:endParaRPr lang="es-ES" altLang="en-US"/>
          </a:p>
        </p:txBody>
      </p:sp>
    </p:spTree>
    <p:extLst>
      <p:ext uri="{BB962C8B-B14F-4D97-AF65-F5344CB8AC3E}">
        <p14:creationId xmlns:p14="http://schemas.microsoft.com/office/powerpoint/2010/main" val="444136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fld id="{03D262BF-408E-4FEA-AA2F-EF838B113A33}" type="datetime1">
              <a:rPr lang="es-ES" altLang="es-PE" smtClean="0"/>
              <a:t>07/03/2022</a:t>
            </a:fld>
            <a:endParaRPr lang="es-ES" altLang="es-PE"/>
          </a:p>
        </p:txBody>
      </p:sp>
      <p:sp>
        <p:nvSpPr>
          <p:cNvPr id="3"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4" name="Rectangle 19"/>
          <p:cNvSpPr>
            <a:spLocks noGrp="1" noChangeArrowheads="1"/>
          </p:cNvSpPr>
          <p:nvPr>
            <p:ph type="sldNum" sz="quarter" idx="12"/>
          </p:nvPr>
        </p:nvSpPr>
        <p:spPr>
          <a:ln/>
        </p:spPr>
        <p:txBody>
          <a:bodyPr/>
          <a:lstStyle>
            <a:lvl1pPr>
              <a:defRPr/>
            </a:lvl1pPr>
          </a:lstStyle>
          <a:p>
            <a:pPr>
              <a:defRPr/>
            </a:pPr>
            <a:fld id="{16AD253E-9718-4FA9-BDE8-5FD79FA21479}" type="slidenum">
              <a:rPr lang="es-ES" altLang="es-PE"/>
              <a:pPr>
                <a:defRPr/>
              </a:pPr>
              <a:t>‹Nº›</a:t>
            </a:fld>
            <a:endParaRPr lang="es-ES" altLang="es-PE"/>
          </a:p>
        </p:txBody>
      </p:sp>
    </p:spTree>
    <p:extLst>
      <p:ext uri="{BB962C8B-B14F-4D97-AF65-F5344CB8AC3E}">
        <p14:creationId xmlns:p14="http://schemas.microsoft.com/office/powerpoint/2010/main" val="270886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fld id="{88F127AA-0EDA-4A91-9A89-3E00F2749A0D}" type="datetime1">
              <a:rPr lang="es-ES" altLang="es-PE" smtClean="0"/>
              <a:t>07/03/2022</a:t>
            </a:fld>
            <a:endParaRPr lang="es-ES" altLang="es-PE"/>
          </a:p>
        </p:txBody>
      </p:sp>
      <p:sp>
        <p:nvSpPr>
          <p:cNvPr id="6"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9"/>
          <p:cNvSpPr>
            <a:spLocks noGrp="1" noChangeArrowheads="1"/>
          </p:cNvSpPr>
          <p:nvPr>
            <p:ph type="sldNum" sz="quarter" idx="12"/>
          </p:nvPr>
        </p:nvSpPr>
        <p:spPr>
          <a:ln/>
        </p:spPr>
        <p:txBody>
          <a:bodyPr/>
          <a:lstStyle>
            <a:lvl1pPr>
              <a:defRPr/>
            </a:lvl1pPr>
          </a:lstStyle>
          <a:p>
            <a:pPr>
              <a:defRPr/>
            </a:pPr>
            <a:fld id="{948651F4-5749-4BB8-B438-38336736B76F}" type="slidenum">
              <a:rPr lang="es-ES" altLang="es-PE"/>
              <a:pPr>
                <a:defRPr/>
              </a:pPr>
              <a:t>‹Nº›</a:t>
            </a:fld>
            <a:endParaRPr lang="es-ES" altLang="es-PE"/>
          </a:p>
        </p:txBody>
      </p:sp>
    </p:spTree>
    <p:extLst>
      <p:ext uri="{BB962C8B-B14F-4D97-AF65-F5344CB8AC3E}">
        <p14:creationId xmlns:p14="http://schemas.microsoft.com/office/powerpoint/2010/main" val="215113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fld id="{B84D2CAA-4A02-4645-9F8C-8300E8E4C689}" type="datetime1">
              <a:rPr lang="es-ES" altLang="es-PE" smtClean="0"/>
              <a:t>07/03/2022</a:t>
            </a:fld>
            <a:endParaRPr lang="es-ES" altLang="es-PE"/>
          </a:p>
        </p:txBody>
      </p:sp>
      <p:sp>
        <p:nvSpPr>
          <p:cNvPr id="6" name="Rectangle 18"/>
          <p:cNvSpPr>
            <a:spLocks noGrp="1" noChangeArrowheads="1"/>
          </p:cNvSpPr>
          <p:nvPr>
            <p:ph type="ftr" sz="quarter" idx="11"/>
          </p:nvPr>
        </p:nvSpPr>
        <p:spPr>
          <a:ln/>
        </p:spPr>
        <p:txBody>
          <a:bodyPr/>
          <a:lstStyle>
            <a:lvl1pPr>
              <a:defRPr/>
            </a:lvl1pPr>
          </a:lstStyle>
          <a:p>
            <a:pPr>
              <a:defRPr/>
            </a:pPr>
            <a:endParaRPr lang="es-ES" altLang="es-PE"/>
          </a:p>
        </p:txBody>
      </p:sp>
      <p:sp>
        <p:nvSpPr>
          <p:cNvPr id="7" name="Rectangle 19"/>
          <p:cNvSpPr>
            <a:spLocks noGrp="1" noChangeArrowheads="1"/>
          </p:cNvSpPr>
          <p:nvPr>
            <p:ph type="sldNum" sz="quarter" idx="12"/>
          </p:nvPr>
        </p:nvSpPr>
        <p:spPr>
          <a:ln/>
        </p:spPr>
        <p:txBody>
          <a:bodyPr/>
          <a:lstStyle>
            <a:lvl1pPr>
              <a:defRPr/>
            </a:lvl1pPr>
          </a:lstStyle>
          <a:p>
            <a:pPr>
              <a:defRPr/>
            </a:pPr>
            <a:fld id="{B17404DB-0F72-4262-B248-EEF06B59029F}" type="slidenum">
              <a:rPr lang="es-ES" altLang="es-PE"/>
              <a:pPr>
                <a:defRPr/>
              </a:pPr>
              <a:t>‹Nº›</a:t>
            </a:fld>
            <a:endParaRPr lang="es-ES" altLang="es-PE"/>
          </a:p>
        </p:txBody>
      </p:sp>
    </p:spTree>
    <p:extLst>
      <p:ext uri="{BB962C8B-B14F-4D97-AF65-F5344CB8AC3E}">
        <p14:creationId xmlns:p14="http://schemas.microsoft.com/office/powerpoint/2010/main" val="185751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2.wmf"/><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17" Type="http://schemas.openxmlformats.org/officeDocument/2006/relationships/image" Target="../media/image6.png"/><Relationship Id="rId2" Type="http://schemas.openxmlformats.org/officeDocument/2006/relationships/slideLayout" Target="../slideLayouts/slideLayout39.xml"/><Relationship Id="rId16" Type="http://schemas.openxmlformats.org/officeDocument/2006/relationships/image" Target="../media/image5.pn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4.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6" Type="http://schemas.openxmlformats.org/officeDocument/2006/relationships/theme" Target="../theme/theme5.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16 w 5184"/>
                <a:gd name="T3" fmla="*/ 3159 h 3159"/>
                <a:gd name="T4" fmla="*/ 521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60 w 556"/>
                <a:gd name="T5" fmla="*/ 3159 h 3159"/>
                <a:gd name="T6" fmla="*/ 560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37" name="Freeform 8"/>
              <p:cNvSpPr>
                <a:spLocks/>
              </p:cNvSpPr>
              <p:nvPr/>
            </p:nvSpPr>
            <p:spPr bwMode="ltGray">
              <a:xfrm>
                <a:off x="1019" y="1155"/>
                <a:ext cx="4739" cy="12"/>
              </a:xfrm>
              <a:custGeom>
                <a:avLst/>
                <a:gdLst>
                  <a:gd name="T0" fmla="*/ 4754 w 4724"/>
                  <a:gd name="T1" fmla="*/ 0 h 12"/>
                  <a:gd name="T2" fmla="*/ 0 w 4724"/>
                  <a:gd name="T3" fmla="*/ 0 h 12"/>
                  <a:gd name="T4" fmla="*/ 0 w 4724"/>
                  <a:gd name="T5" fmla="*/ 12 h 12"/>
                  <a:gd name="T6" fmla="*/ 4754 w 4724"/>
                  <a:gd name="T7" fmla="*/ 12 h 12"/>
                  <a:gd name="T8" fmla="*/ 4754 w 4724"/>
                  <a:gd name="T9" fmla="*/ 0 h 12"/>
                  <a:gd name="T10" fmla="*/ 475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4986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491 w 251"/>
                  <a:gd name="T5" fmla="*/ 12 h 12"/>
                  <a:gd name="T6" fmla="*/ 49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1042" name="Freeform 13"/>
              <p:cNvSpPr>
                <a:spLocks/>
              </p:cNvSpPr>
              <p:nvPr/>
            </p:nvSpPr>
            <p:spPr bwMode="ltGray">
              <a:xfrm>
                <a:off x="767" y="1155"/>
                <a:ext cx="252" cy="12"/>
              </a:xfrm>
              <a:custGeom>
                <a:avLst/>
                <a:gdLst>
                  <a:gd name="T0" fmla="*/ 253 w 251"/>
                  <a:gd name="T1" fmla="*/ 0 h 12"/>
                  <a:gd name="T2" fmla="*/ 0 w 251"/>
                  <a:gd name="T3" fmla="*/ 0 h 12"/>
                  <a:gd name="T4" fmla="*/ 0 w 251"/>
                  <a:gd name="T5" fmla="*/ 12 h 12"/>
                  <a:gd name="T6" fmla="*/ 253 w 251"/>
                  <a:gd name="T7" fmla="*/ 12 h 12"/>
                  <a:gd name="T8" fmla="*/ 253 w 251"/>
                  <a:gd name="T9" fmla="*/ 0 h 12"/>
                  <a:gd name="T10" fmla="*/ 253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4987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grpSp>
      </p:grpSp>
      <p:sp>
        <p:nvSpPr>
          <p:cNvPr id="24987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PE"/>
              <a:t>Haga clic para cambiar el estilo de título	</a:t>
            </a:r>
          </a:p>
        </p:txBody>
      </p:sp>
      <p:sp>
        <p:nvSpPr>
          <p:cNvPr id="24987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a:t>Haga clic para modificar el estilo de texto del patrón</a:t>
            </a:r>
          </a:p>
          <a:p>
            <a:pPr lvl="1"/>
            <a:r>
              <a:rPr lang="es-ES" altLang="es-PE"/>
              <a:t>Segundo nivel</a:t>
            </a:r>
          </a:p>
          <a:p>
            <a:pPr lvl="2"/>
            <a:r>
              <a:rPr lang="es-ES" altLang="es-PE"/>
              <a:t>Tercer nivel</a:t>
            </a:r>
          </a:p>
          <a:p>
            <a:pPr lvl="3"/>
            <a:r>
              <a:rPr lang="es-ES" altLang="es-PE"/>
              <a:t>Cuarto nivel</a:t>
            </a:r>
          </a:p>
          <a:p>
            <a:pPr lvl="4"/>
            <a:r>
              <a:rPr lang="es-ES" altLang="es-PE"/>
              <a:t>Quinto nivel</a:t>
            </a:r>
          </a:p>
        </p:txBody>
      </p:sp>
      <p:sp>
        <p:nvSpPr>
          <p:cNvPr id="24987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000">
                <a:effectLst>
                  <a:outerShdw blurRad="38100" dist="38100" dir="2700000" algn="tl">
                    <a:srgbClr val="000000"/>
                  </a:outerShdw>
                </a:effectLst>
              </a:defRPr>
            </a:lvl1pPr>
          </a:lstStyle>
          <a:p>
            <a:pPr>
              <a:defRPr/>
            </a:pPr>
            <a:fld id="{09694AB4-EC45-4943-A422-3A73F675F875}" type="datetime1">
              <a:rPr lang="es-ES" altLang="es-PE" smtClean="0"/>
              <a:t>07/03/2022</a:t>
            </a:fld>
            <a:endParaRPr lang="es-ES" altLang="es-PE"/>
          </a:p>
        </p:txBody>
      </p:sp>
      <p:sp>
        <p:nvSpPr>
          <p:cNvPr id="24987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000">
                <a:effectLst>
                  <a:outerShdw blurRad="38100" dist="38100" dir="2700000" algn="tl">
                    <a:srgbClr val="000000"/>
                  </a:outerShdw>
                </a:effectLst>
              </a:defRPr>
            </a:lvl1pPr>
          </a:lstStyle>
          <a:p>
            <a:pPr>
              <a:defRPr/>
            </a:pPr>
            <a:endParaRPr lang="es-ES" altLang="es-PE"/>
          </a:p>
        </p:txBody>
      </p:sp>
      <p:sp>
        <p:nvSpPr>
          <p:cNvPr id="24987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000">
                <a:effectLst>
                  <a:outerShdw blurRad="38100" dist="38100" dir="2700000" algn="tl">
                    <a:srgbClr val="000000"/>
                  </a:outerShdw>
                </a:effectLst>
              </a:defRPr>
            </a:lvl1pPr>
          </a:lstStyle>
          <a:p>
            <a:pPr>
              <a:defRPr/>
            </a:pPr>
            <a:fld id="{CF8F93F8-ED94-4B7F-AC54-7B19BD4ED72B}" type="slidenum">
              <a:rPr lang="es-ES" altLang="es-PE"/>
              <a:pPr>
                <a:defRPr/>
              </a:pPr>
              <a:t>‹Nº›</a:t>
            </a:fld>
            <a:endParaRPr lang="es-ES" altLang="es-PE"/>
          </a:p>
        </p:txBody>
      </p:sp>
    </p:spTree>
  </p:cSld>
  <p:clrMap bg1="dk2" tx1="lt1" bg2="dk1" tx2="lt2" accent1="accent1" accent2="accent2" accent3="accent3" accent4="accent4" accent5="accent5" accent6="accent6" hlink="hlink" folHlink="folHlink"/>
  <p:sldLayoutIdLst>
    <p:sldLayoutId id="2147483894"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Lst>
  <p:hf hdr="0" ftr="0"/>
  <p:txStyles>
    <p:titleStyle>
      <a:lvl1pPr algn="l"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0825" cy="6851650"/>
            <a:chOff x="0" y="0"/>
            <a:chExt cx="5758" cy="4316"/>
          </a:xfrm>
        </p:grpSpPr>
        <p:sp>
          <p:nvSpPr>
            <p:cNvPr id="2056" name="Freeform 3"/>
            <p:cNvSpPr>
              <a:spLocks/>
            </p:cNvSpPr>
            <p:nvPr/>
          </p:nvSpPr>
          <p:spPr bwMode="hidden">
            <a:xfrm>
              <a:off x="1812" y="2811"/>
              <a:ext cx="3946" cy="1505"/>
            </a:xfrm>
            <a:custGeom>
              <a:avLst/>
              <a:gdLst>
                <a:gd name="T0" fmla="*/ 149 w 3934"/>
                <a:gd name="T1" fmla="*/ 1505 h 1505"/>
                <a:gd name="T2" fmla="*/ 691 w 3934"/>
                <a:gd name="T3" fmla="*/ 1331 h 1505"/>
                <a:gd name="T4" fmla="*/ 1221 w 3934"/>
                <a:gd name="T5" fmla="*/ 1157 h 1505"/>
                <a:gd name="T6" fmla="*/ 1738 w 3934"/>
                <a:gd name="T7" fmla="*/ 977 h 1505"/>
                <a:gd name="T8" fmla="*/ 2232 w 3934"/>
                <a:gd name="T9" fmla="*/ 792 h 1505"/>
                <a:gd name="T10" fmla="*/ 2472 w 3934"/>
                <a:gd name="T11" fmla="*/ 696 h 1505"/>
                <a:gd name="T12" fmla="*/ 2706 w 3934"/>
                <a:gd name="T13" fmla="*/ 606 h 1505"/>
                <a:gd name="T14" fmla="*/ 2936 w 3934"/>
                <a:gd name="T15" fmla="*/ 510 h 1505"/>
                <a:gd name="T16" fmla="*/ 3159 w 3934"/>
                <a:gd name="T17" fmla="*/ 420 h 1505"/>
                <a:gd name="T18" fmla="*/ 3368 w 3934"/>
                <a:gd name="T19" fmla="*/ 324 h 1505"/>
                <a:gd name="T20" fmla="*/ 3573 w 3934"/>
                <a:gd name="T21" fmla="*/ 234 h 1505"/>
                <a:gd name="T22" fmla="*/ 3771 w 3934"/>
                <a:gd name="T23" fmla="*/ 138 h 1505"/>
                <a:gd name="T24" fmla="*/ 3958 w 3934"/>
                <a:gd name="T25" fmla="*/ 48 h 1505"/>
                <a:gd name="T26" fmla="*/ 3958 w 3934"/>
                <a:gd name="T27" fmla="*/ 0 h 1505"/>
                <a:gd name="T28" fmla="*/ 3765 w 3934"/>
                <a:gd name="T29" fmla="*/ 96 h 1505"/>
                <a:gd name="T30" fmla="*/ 3561 w 3934"/>
                <a:gd name="T31" fmla="*/ 192 h 1505"/>
                <a:gd name="T32" fmla="*/ 3350 w 3934"/>
                <a:gd name="T33" fmla="*/ 288 h 1505"/>
                <a:gd name="T34" fmla="*/ 3135 w 3934"/>
                <a:gd name="T35" fmla="*/ 384 h 1505"/>
                <a:gd name="T36" fmla="*/ 2906 w 3934"/>
                <a:gd name="T37" fmla="*/ 480 h 1505"/>
                <a:gd name="T38" fmla="*/ 2670 w 3934"/>
                <a:gd name="T39" fmla="*/ 576 h 1505"/>
                <a:gd name="T40" fmla="*/ 2423 w 3934"/>
                <a:gd name="T41" fmla="*/ 672 h 1505"/>
                <a:gd name="T42" fmla="*/ 2178 w 3934"/>
                <a:gd name="T43" fmla="*/ 768 h 1505"/>
                <a:gd name="T44" fmla="*/ 1919 w 3934"/>
                <a:gd name="T45" fmla="*/ 864 h 1505"/>
                <a:gd name="T46" fmla="*/ 1660 w 3934"/>
                <a:gd name="T47" fmla="*/ 960 h 1505"/>
                <a:gd name="T48" fmla="*/ 1118 w 3934"/>
                <a:gd name="T49" fmla="*/ 1145 h 1505"/>
                <a:gd name="T50" fmla="*/ 566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57" name="Freeform 4"/>
            <p:cNvSpPr>
              <a:spLocks/>
            </p:cNvSpPr>
            <p:nvPr/>
          </p:nvSpPr>
          <p:spPr bwMode="hidden">
            <a:xfrm>
              <a:off x="4025" y="3627"/>
              <a:ext cx="1733" cy="689"/>
            </a:xfrm>
            <a:custGeom>
              <a:avLst/>
              <a:gdLst>
                <a:gd name="T0" fmla="*/ 132 w 1728"/>
                <a:gd name="T1" fmla="*/ 689 h 689"/>
                <a:gd name="T2" fmla="*/ 554 w 1728"/>
                <a:gd name="T3" fmla="*/ 527 h 689"/>
                <a:gd name="T4" fmla="*/ 969 w 1728"/>
                <a:gd name="T5" fmla="*/ 365 h 689"/>
                <a:gd name="T6" fmla="*/ 1166 w 1728"/>
                <a:gd name="T7" fmla="*/ 287 h 689"/>
                <a:gd name="T8" fmla="*/ 1365 w 1728"/>
                <a:gd name="T9" fmla="*/ 203 h 689"/>
                <a:gd name="T10" fmla="*/ 1557 w 1728"/>
                <a:gd name="T11" fmla="*/ 126 h 689"/>
                <a:gd name="T12" fmla="*/ 1738 w 1728"/>
                <a:gd name="T13" fmla="*/ 48 h 689"/>
                <a:gd name="T14" fmla="*/ 1738 w 1728"/>
                <a:gd name="T15" fmla="*/ 0 h 689"/>
                <a:gd name="T16" fmla="*/ 1539 w 1728"/>
                <a:gd name="T17" fmla="*/ 84 h 689"/>
                <a:gd name="T18" fmla="*/ 1335 w 1728"/>
                <a:gd name="T19" fmla="*/ 167 h 689"/>
                <a:gd name="T20" fmla="*/ 1124 w 1728"/>
                <a:gd name="T21" fmla="*/ 257 h 689"/>
                <a:gd name="T22" fmla="*/ 909 w 1728"/>
                <a:gd name="T23" fmla="*/ 341 h 689"/>
                <a:gd name="T24" fmla="*/ 456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58" name="Freeform 5"/>
            <p:cNvSpPr>
              <a:spLocks/>
            </p:cNvSpPr>
            <p:nvPr/>
          </p:nvSpPr>
          <p:spPr bwMode="hidden">
            <a:xfrm>
              <a:off x="0" y="0"/>
              <a:ext cx="5578" cy="3447"/>
            </a:xfrm>
            <a:custGeom>
              <a:avLst/>
              <a:gdLst>
                <a:gd name="T0" fmla="*/ 5595 w 5561"/>
                <a:gd name="T1" fmla="*/ 929 h 3447"/>
                <a:gd name="T2" fmla="*/ 5571 w 5561"/>
                <a:gd name="T3" fmla="*/ 773 h 3447"/>
                <a:gd name="T4" fmla="*/ 5487 w 5561"/>
                <a:gd name="T5" fmla="*/ 629 h 3447"/>
                <a:gd name="T6" fmla="*/ 5359 w 5561"/>
                <a:gd name="T7" fmla="*/ 492 h 3447"/>
                <a:gd name="T8" fmla="*/ 5180 w 5561"/>
                <a:gd name="T9" fmla="*/ 366 h 3447"/>
                <a:gd name="T10" fmla="*/ 4951 w 5561"/>
                <a:gd name="T11" fmla="*/ 252 h 3447"/>
                <a:gd name="T12" fmla="*/ 4680 w 5561"/>
                <a:gd name="T13" fmla="*/ 144 h 3447"/>
                <a:gd name="T14" fmla="*/ 4367 w 5561"/>
                <a:gd name="T15" fmla="*/ 48 h 3447"/>
                <a:gd name="T16" fmla="*/ 4024 w 5561"/>
                <a:gd name="T17" fmla="*/ 0 h 3447"/>
                <a:gd name="T18" fmla="*/ 4385 w 5561"/>
                <a:gd name="T19" fmla="*/ 90 h 3447"/>
                <a:gd name="T20" fmla="*/ 4698 w 5561"/>
                <a:gd name="T21" fmla="*/ 192 h 3447"/>
                <a:gd name="T22" fmla="*/ 4963 w 5561"/>
                <a:gd name="T23" fmla="*/ 306 h 3447"/>
                <a:gd name="T24" fmla="*/ 5180 w 5561"/>
                <a:gd name="T25" fmla="*/ 426 h 3447"/>
                <a:gd name="T26" fmla="*/ 5347 w 5561"/>
                <a:gd name="T27" fmla="*/ 557 h 3447"/>
                <a:gd name="T28" fmla="*/ 5463 w 5561"/>
                <a:gd name="T29" fmla="*/ 701 h 3447"/>
                <a:gd name="T30" fmla="*/ 5523 w 5561"/>
                <a:gd name="T31" fmla="*/ 851 h 3447"/>
                <a:gd name="T32" fmla="*/ 5523 w 5561"/>
                <a:gd name="T33" fmla="*/ 1013 h 3447"/>
                <a:gd name="T34" fmla="*/ 5475 w 5561"/>
                <a:gd name="T35" fmla="*/ 1163 h 3447"/>
                <a:gd name="T36" fmla="*/ 5377 w 5561"/>
                <a:gd name="T37" fmla="*/ 1319 h 3447"/>
                <a:gd name="T38" fmla="*/ 5234 w 5561"/>
                <a:gd name="T39" fmla="*/ 1475 h 3447"/>
                <a:gd name="T40" fmla="*/ 5047 w 5561"/>
                <a:gd name="T41" fmla="*/ 1630 h 3447"/>
                <a:gd name="T42" fmla="*/ 4819 w 5561"/>
                <a:gd name="T43" fmla="*/ 1786 h 3447"/>
                <a:gd name="T44" fmla="*/ 4554 w 5561"/>
                <a:gd name="T45" fmla="*/ 1948 h 3447"/>
                <a:gd name="T46" fmla="*/ 4241 w 5561"/>
                <a:gd name="T47" fmla="*/ 2104 h 3447"/>
                <a:gd name="T48" fmla="*/ 3899 w 5561"/>
                <a:gd name="T49" fmla="*/ 2260 h 3447"/>
                <a:gd name="T50" fmla="*/ 3520 w 5561"/>
                <a:gd name="T51" fmla="*/ 2416 h 3447"/>
                <a:gd name="T52" fmla="*/ 3103 w 5561"/>
                <a:gd name="T53" fmla="*/ 2566 h 3447"/>
                <a:gd name="T54" fmla="*/ 2659 w 5561"/>
                <a:gd name="T55" fmla="*/ 2715 h 3447"/>
                <a:gd name="T56" fmla="*/ 2178 w 5561"/>
                <a:gd name="T57" fmla="*/ 2865 h 3447"/>
                <a:gd name="T58" fmla="*/ 1672 w 5561"/>
                <a:gd name="T59" fmla="*/ 3009 h 3447"/>
                <a:gd name="T60" fmla="*/ 1142 w 5561"/>
                <a:gd name="T61" fmla="*/ 3147 h 3447"/>
                <a:gd name="T62" fmla="*/ 584 w 5561"/>
                <a:gd name="T63" fmla="*/ 3279 h 3447"/>
                <a:gd name="T64" fmla="*/ 0 w 5561"/>
                <a:gd name="T65" fmla="*/ 3447 h 3447"/>
                <a:gd name="T66" fmla="*/ 873 w 5561"/>
                <a:gd name="T67" fmla="*/ 3249 h 3447"/>
                <a:gd name="T68" fmla="*/ 1425 w 5561"/>
                <a:gd name="T69" fmla="*/ 3105 h 3447"/>
                <a:gd name="T70" fmla="*/ 1949 w 5561"/>
                <a:gd name="T71" fmla="*/ 2961 h 3447"/>
                <a:gd name="T72" fmla="*/ 2448 w 5561"/>
                <a:gd name="T73" fmla="*/ 2817 h 3447"/>
                <a:gd name="T74" fmla="*/ 2918 w 5561"/>
                <a:gd name="T75" fmla="*/ 2668 h 3447"/>
                <a:gd name="T76" fmla="*/ 3350 w 5561"/>
                <a:gd name="T77" fmla="*/ 2512 h 3447"/>
                <a:gd name="T78" fmla="*/ 3753 w 5561"/>
                <a:gd name="T79" fmla="*/ 2356 h 3447"/>
                <a:gd name="T80" fmla="*/ 4122 w 5561"/>
                <a:gd name="T81" fmla="*/ 2200 h 3447"/>
                <a:gd name="T82" fmla="*/ 4453 w 5561"/>
                <a:gd name="T83" fmla="*/ 2038 h 3447"/>
                <a:gd name="T84" fmla="*/ 4746 w 5561"/>
                <a:gd name="T85" fmla="*/ 1876 h 3447"/>
                <a:gd name="T86" fmla="*/ 4999 w 5561"/>
                <a:gd name="T87" fmla="*/ 1720 h 3447"/>
                <a:gd name="T88" fmla="*/ 5210 w 5561"/>
                <a:gd name="T89" fmla="*/ 1559 h 3447"/>
                <a:gd name="T90" fmla="*/ 5371 w 5561"/>
                <a:gd name="T91" fmla="*/ 1397 h 3447"/>
                <a:gd name="T92" fmla="*/ 5493 w 5561"/>
                <a:gd name="T93" fmla="*/ 1241 h 3447"/>
                <a:gd name="T94" fmla="*/ 5571 w 5561"/>
                <a:gd name="T95" fmla="*/ 1085 h 3447"/>
                <a:gd name="T96" fmla="*/ 5589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57030"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2060" name="Freeform 7"/>
            <p:cNvSpPr>
              <a:spLocks/>
            </p:cNvSpPr>
            <p:nvPr/>
          </p:nvSpPr>
          <p:spPr bwMode="hidden">
            <a:xfrm>
              <a:off x="0" y="1984"/>
              <a:ext cx="5758" cy="2098"/>
            </a:xfrm>
            <a:custGeom>
              <a:avLst/>
              <a:gdLst>
                <a:gd name="T0" fmla="*/ 5776 w 5740"/>
                <a:gd name="T1" fmla="*/ 0 h 2098"/>
                <a:gd name="T2" fmla="*/ 5674 w 5740"/>
                <a:gd name="T3" fmla="*/ 72 h 2098"/>
                <a:gd name="T4" fmla="*/ 5571 w 5740"/>
                <a:gd name="T5" fmla="*/ 138 h 2098"/>
                <a:gd name="T6" fmla="*/ 5457 w 5740"/>
                <a:gd name="T7" fmla="*/ 210 h 2098"/>
                <a:gd name="T8" fmla="*/ 5338 w 5740"/>
                <a:gd name="T9" fmla="*/ 276 h 2098"/>
                <a:gd name="T10" fmla="*/ 5084 w 5740"/>
                <a:gd name="T11" fmla="*/ 414 h 2098"/>
                <a:gd name="T12" fmla="*/ 4807 w 5740"/>
                <a:gd name="T13" fmla="*/ 552 h 2098"/>
                <a:gd name="T14" fmla="*/ 4506 w 5740"/>
                <a:gd name="T15" fmla="*/ 690 h 2098"/>
                <a:gd name="T16" fmla="*/ 4188 w 5740"/>
                <a:gd name="T17" fmla="*/ 827 h 2098"/>
                <a:gd name="T18" fmla="*/ 3851 w 5740"/>
                <a:gd name="T19" fmla="*/ 959 h 2098"/>
                <a:gd name="T20" fmla="*/ 3490 w 5740"/>
                <a:gd name="T21" fmla="*/ 1091 h 2098"/>
                <a:gd name="T22" fmla="*/ 3111 w 5740"/>
                <a:gd name="T23" fmla="*/ 1223 h 2098"/>
                <a:gd name="T24" fmla="*/ 2713 w 5740"/>
                <a:gd name="T25" fmla="*/ 1355 h 2098"/>
                <a:gd name="T26" fmla="*/ 2298 w 5740"/>
                <a:gd name="T27" fmla="*/ 1481 h 2098"/>
                <a:gd name="T28" fmla="*/ 1872 w 5740"/>
                <a:gd name="T29" fmla="*/ 1601 h 2098"/>
                <a:gd name="T30" fmla="*/ 1425 w 5740"/>
                <a:gd name="T31" fmla="*/ 1721 h 2098"/>
                <a:gd name="T32" fmla="*/ 963 w 5740"/>
                <a:gd name="T33" fmla="*/ 1834 h 2098"/>
                <a:gd name="T34" fmla="*/ 488 w 5740"/>
                <a:gd name="T35" fmla="*/ 1948 h 2098"/>
                <a:gd name="T36" fmla="*/ 0 w 5740"/>
                <a:gd name="T37" fmla="*/ 2056 h 2098"/>
                <a:gd name="T38" fmla="*/ 0 w 5740"/>
                <a:gd name="T39" fmla="*/ 2098 h 2098"/>
                <a:gd name="T40" fmla="*/ 481 w 5740"/>
                <a:gd name="T41" fmla="*/ 1990 h 2098"/>
                <a:gd name="T42" fmla="*/ 957 w 5740"/>
                <a:gd name="T43" fmla="*/ 1882 h 2098"/>
                <a:gd name="T44" fmla="*/ 1413 w 5740"/>
                <a:gd name="T45" fmla="*/ 1763 h 2098"/>
                <a:gd name="T46" fmla="*/ 1854 w 5740"/>
                <a:gd name="T47" fmla="*/ 1649 h 2098"/>
                <a:gd name="T48" fmla="*/ 2280 w 5740"/>
                <a:gd name="T49" fmla="*/ 1523 h 2098"/>
                <a:gd name="T50" fmla="*/ 2695 w 5740"/>
                <a:gd name="T51" fmla="*/ 1397 h 2098"/>
                <a:gd name="T52" fmla="*/ 3087 w 5740"/>
                <a:gd name="T53" fmla="*/ 1271 h 2098"/>
                <a:gd name="T54" fmla="*/ 3466 w 5740"/>
                <a:gd name="T55" fmla="*/ 1139 h 2098"/>
                <a:gd name="T56" fmla="*/ 3827 w 5740"/>
                <a:gd name="T57" fmla="*/ 1007 h 2098"/>
                <a:gd name="T58" fmla="*/ 4164 w 5740"/>
                <a:gd name="T59" fmla="*/ 875 h 2098"/>
                <a:gd name="T60" fmla="*/ 4488 w 5740"/>
                <a:gd name="T61" fmla="*/ 737 h 2098"/>
                <a:gd name="T62" fmla="*/ 4789 w 5740"/>
                <a:gd name="T63" fmla="*/ 600 h 2098"/>
                <a:gd name="T64" fmla="*/ 5072 w 5740"/>
                <a:gd name="T65" fmla="*/ 462 h 2098"/>
                <a:gd name="T66" fmla="*/ 5326 w 5740"/>
                <a:gd name="T67" fmla="*/ 324 h 2098"/>
                <a:gd name="T68" fmla="*/ 5565 w 5740"/>
                <a:gd name="T69" fmla="*/ 186 h 2098"/>
                <a:gd name="T70" fmla="*/ 5776 w 5740"/>
                <a:gd name="T71" fmla="*/ 48 h 2098"/>
                <a:gd name="T72" fmla="*/ 5776 w 5740"/>
                <a:gd name="T73" fmla="*/ 0 h 2098"/>
                <a:gd name="T74" fmla="*/ 5776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1" name="Freeform 8"/>
            <p:cNvSpPr>
              <a:spLocks/>
            </p:cNvSpPr>
            <p:nvPr/>
          </p:nvSpPr>
          <p:spPr bwMode="hidden">
            <a:xfrm>
              <a:off x="0" y="102"/>
              <a:ext cx="1961" cy="1265"/>
            </a:xfrm>
            <a:custGeom>
              <a:avLst/>
              <a:gdLst>
                <a:gd name="T0" fmla="*/ 1967 w 1955"/>
                <a:gd name="T1" fmla="*/ 485 h 1265"/>
                <a:gd name="T2" fmla="*/ 1913 w 1955"/>
                <a:gd name="T3" fmla="*/ 390 h 1265"/>
                <a:gd name="T4" fmla="*/ 1780 w 1955"/>
                <a:gd name="T5" fmla="*/ 306 h 1265"/>
                <a:gd name="T6" fmla="*/ 1589 w 1955"/>
                <a:gd name="T7" fmla="*/ 228 h 1265"/>
                <a:gd name="T8" fmla="*/ 1335 w 1955"/>
                <a:gd name="T9" fmla="*/ 162 h 1265"/>
                <a:gd name="T10" fmla="*/ 1016 w 1955"/>
                <a:gd name="T11" fmla="*/ 102 h 1265"/>
                <a:gd name="T12" fmla="*/ 650 w 1955"/>
                <a:gd name="T13" fmla="*/ 54 h 1265"/>
                <a:gd name="T14" fmla="*/ 229 w 1955"/>
                <a:gd name="T15" fmla="*/ 18 h 1265"/>
                <a:gd name="T16" fmla="*/ 0 w 1955"/>
                <a:gd name="T17" fmla="*/ 12 h 1265"/>
                <a:gd name="T18" fmla="*/ 433 w 1955"/>
                <a:gd name="T19" fmla="*/ 48 h 1265"/>
                <a:gd name="T20" fmla="*/ 818 w 1955"/>
                <a:gd name="T21" fmla="*/ 90 h 1265"/>
                <a:gd name="T22" fmla="*/ 1156 w 1955"/>
                <a:gd name="T23" fmla="*/ 144 h 1265"/>
                <a:gd name="T24" fmla="*/ 1431 w 1955"/>
                <a:gd name="T25" fmla="*/ 204 h 1265"/>
                <a:gd name="T26" fmla="*/ 1648 w 1955"/>
                <a:gd name="T27" fmla="*/ 276 h 1265"/>
                <a:gd name="T28" fmla="*/ 1806 w 1955"/>
                <a:gd name="T29" fmla="*/ 360 h 1265"/>
                <a:gd name="T30" fmla="*/ 1895 w 1955"/>
                <a:gd name="T31" fmla="*/ 443 h 1265"/>
                <a:gd name="T32" fmla="*/ 1913 w 1955"/>
                <a:gd name="T33" fmla="*/ 539 h 1265"/>
                <a:gd name="T34" fmla="*/ 1866 w 1955"/>
                <a:gd name="T35" fmla="*/ 629 h 1265"/>
                <a:gd name="T36" fmla="*/ 1756 w 1955"/>
                <a:gd name="T37" fmla="*/ 719 h 1265"/>
                <a:gd name="T38" fmla="*/ 1589 w 1955"/>
                <a:gd name="T39" fmla="*/ 809 h 1265"/>
                <a:gd name="T40" fmla="*/ 1365 w 1955"/>
                <a:gd name="T41" fmla="*/ 899 h 1265"/>
                <a:gd name="T42" fmla="*/ 1094 w 1955"/>
                <a:gd name="T43" fmla="*/ 989 h 1265"/>
                <a:gd name="T44" fmla="*/ 769 w 1955"/>
                <a:gd name="T45" fmla="*/ 1073 h 1265"/>
                <a:gd name="T46" fmla="*/ 409 w 1955"/>
                <a:gd name="T47" fmla="*/ 1157 h 1265"/>
                <a:gd name="T48" fmla="*/ 0 w 1955"/>
                <a:gd name="T49" fmla="*/ 1241 h 1265"/>
                <a:gd name="T50" fmla="*/ 217 w 1955"/>
                <a:gd name="T51" fmla="*/ 1223 h 1265"/>
                <a:gd name="T52" fmla="*/ 614 w 1955"/>
                <a:gd name="T53" fmla="*/ 1139 h 1265"/>
                <a:gd name="T54" fmla="*/ 963 w 1955"/>
                <a:gd name="T55" fmla="*/ 1049 h 1265"/>
                <a:gd name="T56" fmla="*/ 1270 w 1955"/>
                <a:gd name="T57" fmla="*/ 959 h 1265"/>
                <a:gd name="T58" fmla="*/ 1523 w 1955"/>
                <a:gd name="T59" fmla="*/ 863 h 1265"/>
                <a:gd name="T60" fmla="*/ 1726 w 1955"/>
                <a:gd name="T61" fmla="*/ 767 h 1265"/>
                <a:gd name="T62" fmla="*/ 1872 w 1955"/>
                <a:gd name="T63" fmla="*/ 677 h 1265"/>
                <a:gd name="T64" fmla="*/ 1949 w 1955"/>
                <a:gd name="T65" fmla="*/ 581 h 1265"/>
                <a:gd name="T66" fmla="*/ 1967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2" name="Freeform 9"/>
            <p:cNvSpPr>
              <a:spLocks/>
            </p:cNvSpPr>
            <p:nvPr/>
          </p:nvSpPr>
          <p:spPr bwMode="hidden">
            <a:xfrm>
              <a:off x="0" y="0"/>
              <a:ext cx="4709" cy="2901"/>
            </a:xfrm>
            <a:custGeom>
              <a:avLst/>
              <a:gdLst>
                <a:gd name="T0" fmla="*/ 4724 w 4694"/>
                <a:gd name="T1" fmla="*/ 797 h 2901"/>
                <a:gd name="T2" fmla="*/ 4694 w 4694"/>
                <a:gd name="T3" fmla="*/ 665 h 2901"/>
                <a:gd name="T4" fmla="*/ 4616 w 4694"/>
                <a:gd name="T5" fmla="*/ 540 h 2901"/>
                <a:gd name="T6" fmla="*/ 4494 w 4694"/>
                <a:gd name="T7" fmla="*/ 426 h 2901"/>
                <a:gd name="T8" fmla="*/ 4327 w 4694"/>
                <a:gd name="T9" fmla="*/ 312 h 2901"/>
                <a:gd name="T10" fmla="*/ 4110 w 4694"/>
                <a:gd name="T11" fmla="*/ 216 h 2901"/>
                <a:gd name="T12" fmla="*/ 3857 w 4694"/>
                <a:gd name="T13" fmla="*/ 120 h 2901"/>
                <a:gd name="T14" fmla="*/ 3562 w 4694"/>
                <a:gd name="T15" fmla="*/ 36 h 2901"/>
                <a:gd name="T16" fmla="*/ 3225 w 4694"/>
                <a:gd name="T17" fmla="*/ 0 h 2901"/>
                <a:gd name="T18" fmla="*/ 3562 w 4694"/>
                <a:gd name="T19" fmla="*/ 78 h 2901"/>
                <a:gd name="T20" fmla="*/ 3857 w 4694"/>
                <a:gd name="T21" fmla="*/ 162 h 2901"/>
                <a:gd name="T22" fmla="*/ 4110 w 4694"/>
                <a:gd name="T23" fmla="*/ 258 h 2901"/>
                <a:gd name="T24" fmla="*/ 4315 w 4694"/>
                <a:gd name="T25" fmla="*/ 366 h 2901"/>
                <a:gd name="T26" fmla="*/ 4471 w 4694"/>
                <a:gd name="T27" fmla="*/ 480 h 2901"/>
                <a:gd name="T28" fmla="*/ 4580 w 4694"/>
                <a:gd name="T29" fmla="*/ 605 h 2901"/>
                <a:gd name="T30" fmla="*/ 4640 w 4694"/>
                <a:gd name="T31" fmla="*/ 737 h 2901"/>
                <a:gd name="T32" fmla="*/ 4640 w 4694"/>
                <a:gd name="T33" fmla="*/ 875 h 2901"/>
                <a:gd name="T34" fmla="*/ 4598 w 4694"/>
                <a:gd name="T35" fmla="*/ 1001 h 2901"/>
                <a:gd name="T36" fmla="*/ 4518 w 4694"/>
                <a:gd name="T37" fmla="*/ 1127 h 2901"/>
                <a:gd name="T38" fmla="*/ 4399 w 4694"/>
                <a:gd name="T39" fmla="*/ 1259 h 2901"/>
                <a:gd name="T40" fmla="*/ 4242 w 4694"/>
                <a:gd name="T41" fmla="*/ 1385 h 2901"/>
                <a:gd name="T42" fmla="*/ 4050 w 4694"/>
                <a:gd name="T43" fmla="*/ 1517 h 2901"/>
                <a:gd name="T44" fmla="*/ 3827 w 4694"/>
                <a:gd name="T45" fmla="*/ 1648 h 2901"/>
                <a:gd name="T46" fmla="*/ 3568 w 4694"/>
                <a:gd name="T47" fmla="*/ 1774 h 2901"/>
                <a:gd name="T48" fmla="*/ 3279 w 4694"/>
                <a:gd name="T49" fmla="*/ 1906 h 2901"/>
                <a:gd name="T50" fmla="*/ 2960 w 4694"/>
                <a:gd name="T51" fmla="*/ 2032 h 2901"/>
                <a:gd name="T52" fmla="*/ 2611 w 4694"/>
                <a:gd name="T53" fmla="*/ 2164 h 2901"/>
                <a:gd name="T54" fmla="*/ 2238 w 4694"/>
                <a:gd name="T55" fmla="*/ 2284 h 2901"/>
                <a:gd name="T56" fmla="*/ 1836 w 4694"/>
                <a:gd name="T57" fmla="*/ 2410 h 2901"/>
                <a:gd name="T58" fmla="*/ 1407 w 4694"/>
                <a:gd name="T59" fmla="*/ 2530 h 2901"/>
                <a:gd name="T60" fmla="*/ 488 w 4694"/>
                <a:gd name="T61" fmla="*/ 2757 h 2901"/>
                <a:gd name="T62" fmla="*/ 0 w 4694"/>
                <a:gd name="T63" fmla="*/ 2901 h 2901"/>
                <a:gd name="T64" fmla="*/ 975 w 4694"/>
                <a:gd name="T65" fmla="*/ 2674 h 2901"/>
                <a:gd name="T66" fmla="*/ 1648 w 4694"/>
                <a:gd name="T67" fmla="*/ 2494 h 2901"/>
                <a:gd name="T68" fmla="*/ 2071 w 4694"/>
                <a:gd name="T69" fmla="*/ 2374 h 2901"/>
                <a:gd name="T70" fmla="*/ 2467 w 4694"/>
                <a:gd name="T71" fmla="*/ 2248 h 2901"/>
                <a:gd name="T72" fmla="*/ 2834 w 4694"/>
                <a:gd name="T73" fmla="*/ 2116 h 2901"/>
                <a:gd name="T74" fmla="*/ 3171 w 4694"/>
                <a:gd name="T75" fmla="*/ 1984 h 2901"/>
                <a:gd name="T76" fmla="*/ 3484 w 4694"/>
                <a:gd name="T77" fmla="*/ 1858 h 2901"/>
                <a:gd name="T78" fmla="*/ 3761 w 4694"/>
                <a:gd name="T79" fmla="*/ 1720 h 2901"/>
                <a:gd name="T80" fmla="*/ 4008 w 4694"/>
                <a:gd name="T81" fmla="*/ 1589 h 2901"/>
                <a:gd name="T82" fmla="*/ 4217 w 4694"/>
                <a:gd name="T83" fmla="*/ 1457 h 2901"/>
                <a:gd name="T84" fmla="*/ 4399 w 4694"/>
                <a:gd name="T85" fmla="*/ 1325 h 2901"/>
                <a:gd name="T86" fmla="*/ 4536 w 4694"/>
                <a:gd name="T87" fmla="*/ 1193 h 2901"/>
                <a:gd name="T88" fmla="*/ 4640 w 4694"/>
                <a:gd name="T89" fmla="*/ 1061 h 2901"/>
                <a:gd name="T90" fmla="*/ 4700 w 4694"/>
                <a:gd name="T91" fmla="*/ 935 h 2901"/>
                <a:gd name="T92" fmla="*/ 471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3" name="Freeform 10"/>
            <p:cNvSpPr>
              <a:spLocks/>
            </p:cNvSpPr>
            <p:nvPr/>
          </p:nvSpPr>
          <p:spPr bwMode="hidden">
            <a:xfrm>
              <a:off x="0" y="0"/>
              <a:ext cx="3773" cy="2356"/>
            </a:xfrm>
            <a:custGeom>
              <a:avLst/>
              <a:gdLst>
                <a:gd name="T0" fmla="*/ 3785 w 3761"/>
                <a:gd name="T1" fmla="*/ 719 h 2356"/>
                <a:gd name="T2" fmla="*/ 3755 w 3761"/>
                <a:gd name="T3" fmla="*/ 599 h 2356"/>
                <a:gd name="T4" fmla="*/ 3677 w 3761"/>
                <a:gd name="T5" fmla="*/ 486 h 2356"/>
                <a:gd name="T6" fmla="*/ 3544 w 3761"/>
                <a:gd name="T7" fmla="*/ 378 h 2356"/>
                <a:gd name="T8" fmla="*/ 3370 w 3761"/>
                <a:gd name="T9" fmla="*/ 282 h 2356"/>
                <a:gd name="T10" fmla="*/ 3147 w 3761"/>
                <a:gd name="T11" fmla="*/ 192 h 2356"/>
                <a:gd name="T12" fmla="*/ 2882 w 3761"/>
                <a:gd name="T13" fmla="*/ 108 h 2356"/>
                <a:gd name="T14" fmla="*/ 2575 w 3761"/>
                <a:gd name="T15" fmla="*/ 36 h 2356"/>
                <a:gd name="T16" fmla="*/ 2244 w 3761"/>
                <a:gd name="T17" fmla="*/ 0 h 2356"/>
                <a:gd name="T18" fmla="*/ 2593 w 3761"/>
                <a:gd name="T19" fmla="*/ 72 h 2356"/>
                <a:gd name="T20" fmla="*/ 2894 w 3761"/>
                <a:gd name="T21" fmla="*/ 150 h 2356"/>
                <a:gd name="T22" fmla="*/ 3159 w 3761"/>
                <a:gd name="T23" fmla="*/ 234 h 2356"/>
                <a:gd name="T24" fmla="*/ 3370 w 3761"/>
                <a:gd name="T25" fmla="*/ 330 h 2356"/>
                <a:gd name="T26" fmla="*/ 3538 w 3761"/>
                <a:gd name="T27" fmla="*/ 432 h 2356"/>
                <a:gd name="T28" fmla="*/ 3647 w 3761"/>
                <a:gd name="T29" fmla="*/ 545 h 2356"/>
                <a:gd name="T30" fmla="*/ 3707 w 3761"/>
                <a:gd name="T31" fmla="*/ 665 h 2356"/>
                <a:gd name="T32" fmla="*/ 3713 w 3761"/>
                <a:gd name="T33" fmla="*/ 791 h 2356"/>
                <a:gd name="T34" fmla="*/ 3677 w 3761"/>
                <a:gd name="T35" fmla="*/ 887 h 2356"/>
                <a:gd name="T36" fmla="*/ 3615 w 3761"/>
                <a:gd name="T37" fmla="*/ 989 h 2356"/>
                <a:gd name="T38" fmla="*/ 3520 w 3761"/>
                <a:gd name="T39" fmla="*/ 1091 h 2356"/>
                <a:gd name="T40" fmla="*/ 3394 w 3761"/>
                <a:gd name="T41" fmla="*/ 1187 h 2356"/>
                <a:gd name="T42" fmla="*/ 3243 w 3761"/>
                <a:gd name="T43" fmla="*/ 1289 h 2356"/>
                <a:gd name="T44" fmla="*/ 3063 w 3761"/>
                <a:gd name="T45" fmla="*/ 1391 h 2356"/>
                <a:gd name="T46" fmla="*/ 2852 w 3761"/>
                <a:gd name="T47" fmla="*/ 1493 h 2356"/>
                <a:gd name="T48" fmla="*/ 2623 w 3761"/>
                <a:gd name="T49" fmla="*/ 1589 h 2356"/>
                <a:gd name="T50" fmla="*/ 2089 w 3761"/>
                <a:gd name="T51" fmla="*/ 1786 h 2356"/>
                <a:gd name="T52" fmla="*/ 1469 w 3761"/>
                <a:gd name="T53" fmla="*/ 1972 h 2356"/>
                <a:gd name="T54" fmla="*/ 769 w 3761"/>
                <a:gd name="T55" fmla="*/ 2158 h 2356"/>
                <a:gd name="T56" fmla="*/ 0 w 3761"/>
                <a:gd name="T57" fmla="*/ 2326 h 2356"/>
                <a:gd name="T58" fmla="*/ 403 w 3761"/>
                <a:gd name="T59" fmla="*/ 2272 h 2356"/>
                <a:gd name="T60" fmla="*/ 1150 w 3761"/>
                <a:gd name="T61" fmla="*/ 2092 h 2356"/>
                <a:gd name="T62" fmla="*/ 1824 w 3761"/>
                <a:gd name="T63" fmla="*/ 1900 h 2356"/>
                <a:gd name="T64" fmla="*/ 2408 w 3761"/>
                <a:gd name="T65" fmla="*/ 1702 h 2356"/>
                <a:gd name="T66" fmla="*/ 2665 w 3761"/>
                <a:gd name="T67" fmla="*/ 1607 h 2356"/>
                <a:gd name="T68" fmla="*/ 2900 w 3761"/>
                <a:gd name="T69" fmla="*/ 1505 h 2356"/>
                <a:gd name="T70" fmla="*/ 3111 w 3761"/>
                <a:gd name="T71" fmla="*/ 1403 h 2356"/>
                <a:gd name="T72" fmla="*/ 3297 w 3761"/>
                <a:gd name="T73" fmla="*/ 1301 h 2356"/>
                <a:gd name="T74" fmla="*/ 3454 w 3761"/>
                <a:gd name="T75" fmla="*/ 1193 h 2356"/>
                <a:gd name="T76" fmla="*/ 3580 w 3761"/>
                <a:gd name="T77" fmla="*/ 1091 h 2356"/>
                <a:gd name="T78" fmla="*/ 3677 w 3761"/>
                <a:gd name="T79" fmla="*/ 989 h 2356"/>
                <a:gd name="T80" fmla="*/ 3743 w 3761"/>
                <a:gd name="T81" fmla="*/ 887 h 2356"/>
                <a:gd name="T82" fmla="*/ 3779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4" name="Freeform 11"/>
            <p:cNvSpPr>
              <a:spLocks/>
            </p:cNvSpPr>
            <p:nvPr/>
          </p:nvSpPr>
          <p:spPr bwMode="hidden">
            <a:xfrm>
              <a:off x="0" y="0"/>
              <a:ext cx="2933" cy="1846"/>
            </a:xfrm>
            <a:custGeom>
              <a:avLst/>
              <a:gdLst>
                <a:gd name="T0" fmla="*/ 2942 w 2924"/>
                <a:gd name="T1" fmla="*/ 647 h 1846"/>
                <a:gd name="T2" fmla="*/ 2894 w 2924"/>
                <a:gd name="T3" fmla="*/ 528 h 1846"/>
                <a:gd name="T4" fmla="*/ 2766 w 2924"/>
                <a:gd name="T5" fmla="*/ 414 h 1846"/>
                <a:gd name="T6" fmla="*/ 2575 w 2924"/>
                <a:gd name="T7" fmla="*/ 318 h 1846"/>
                <a:gd name="T8" fmla="*/ 2316 w 2924"/>
                <a:gd name="T9" fmla="*/ 228 h 1846"/>
                <a:gd name="T10" fmla="*/ 1997 w 2924"/>
                <a:gd name="T11" fmla="*/ 150 h 1846"/>
                <a:gd name="T12" fmla="*/ 1618 w 2924"/>
                <a:gd name="T13" fmla="*/ 78 h 1846"/>
                <a:gd name="T14" fmla="*/ 1186 w 2924"/>
                <a:gd name="T15" fmla="*/ 24 h 1846"/>
                <a:gd name="T16" fmla="*/ 698 w 2924"/>
                <a:gd name="T17" fmla="*/ 0 h 1846"/>
                <a:gd name="T18" fmla="*/ 1198 w 2924"/>
                <a:gd name="T19" fmla="*/ 48 h 1846"/>
                <a:gd name="T20" fmla="*/ 1636 w 2924"/>
                <a:gd name="T21" fmla="*/ 108 h 1846"/>
                <a:gd name="T22" fmla="*/ 2021 w 2924"/>
                <a:gd name="T23" fmla="*/ 180 h 1846"/>
                <a:gd name="T24" fmla="*/ 2340 w 2924"/>
                <a:gd name="T25" fmla="*/ 264 h 1846"/>
                <a:gd name="T26" fmla="*/ 2587 w 2924"/>
                <a:gd name="T27" fmla="*/ 360 h 1846"/>
                <a:gd name="T28" fmla="*/ 2766 w 2924"/>
                <a:gd name="T29" fmla="*/ 468 h 1846"/>
                <a:gd name="T30" fmla="*/ 2864 w 2924"/>
                <a:gd name="T31" fmla="*/ 587 h 1846"/>
                <a:gd name="T32" fmla="*/ 2882 w 2924"/>
                <a:gd name="T33" fmla="*/ 713 h 1846"/>
                <a:gd name="T34" fmla="*/ 2858 w 2924"/>
                <a:gd name="T35" fmla="*/ 785 h 1846"/>
                <a:gd name="T36" fmla="*/ 2810 w 2924"/>
                <a:gd name="T37" fmla="*/ 857 h 1846"/>
                <a:gd name="T38" fmla="*/ 2641 w 2924"/>
                <a:gd name="T39" fmla="*/ 1001 h 1846"/>
                <a:gd name="T40" fmla="*/ 2382 w 2924"/>
                <a:gd name="T41" fmla="*/ 1145 h 1846"/>
                <a:gd name="T42" fmla="*/ 2045 w 2924"/>
                <a:gd name="T43" fmla="*/ 1289 h 1846"/>
                <a:gd name="T44" fmla="*/ 1636 w 2924"/>
                <a:gd name="T45" fmla="*/ 1433 h 1846"/>
                <a:gd name="T46" fmla="*/ 1150 w 2924"/>
                <a:gd name="T47" fmla="*/ 1571 h 1846"/>
                <a:gd name="T48" fmla="*/ 608 w 2924"/>
                <a:gd name="T49" fmla="*/ 1702 h 1846"/>
                <a:gd name="T50" fmla="*/ 0 w 2924"/>
                <a:gd name="T51" fmla="*/ 1828 h 1846"/>
                <a:gd name="T52" fmla="*/ 313 w 2924"/>
                <a:gd name="T53" fmla="*/ 1780 h 1846"/>
                <a:gd name="T54" fmla="*/ 903 w 2924"/>
                <a:gd name="T55" fmla="*/ 1648 h 1846"/>
                <a:gd name="T56" fmla="*/ 1425 w 2924"/>
                <a:gd name="T57" fmla="*/ 1511 h 1846"/>
                <a:gd name="T58" fmla="*/ 1883 w 2924"/>
                <a:gd name="T59" fmla="*/ 1367 h 1846"/>
                <a:gd name="T60" fmla="*/ 2268 w 2924"/>
                <a:gd name="T61" fmla="*/ 1223 h 1846"/>
                <a:gd name="T62" fmla="*/ 2575 w 2924"/>
                <a:gd name="T63" fmla="*/ 1079 h 1846"/>
                <a:gd name="T64" fmla="*/ 2792 w 2924"/>
                <a:gd name="T65" fmla="*/ 929 h 1846"/>
                <a:gd name="T66" fmla="*/ 2894 w 2924"/>
                <a:gd name="T67" fmla="*/ 815 h 1846"/>
                <a:gd name="T68" fmla="*/ 2930 w 2924"/>
                <a:gd name="T69" fmla="*/ 743 h 1846"/>
                <a:gd name="T70" fmla="*/ 2942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5" name="Freeform 12"/>
            <p:cNvSpPr>
              <a:spLocks/>
            </p:cNvSpPr>
            <p:nvPr/>
          </p:nvSpPr>
          <p:spPr bwMode="hidden">
            <a:xfrm>
              <a:off x="114" y="2847"/>
              <a:ext cx="1493" cy="204"/>
            </a:xfrm>
            <a:custGeom>
              <a:avLst/>
              <a:gdLst>
                <a:gd name="T0" fmla="*/ 1409 w 1488"/>
                <a:gd name="T1" fmla="*/ 204 h 204"/>
                <a:gd name="T2" fmla="*/ 0 w 1488"/>
                <a:gd name="T3" fmla="*/ 18 h 204"/>
                <a:gd name="T4" fmla="*/ 77 w 1488"/>
                <a:gd name="T5" fmla="*/ 0 h 204"/>
                <a:gd name="T6" fmla="*/ 1498 w 1488"/>
                <a:gd name="T7" fmla="*/ 186 h 204"/>
                <a:gd name="T8" fmla="*/ 1409 w 1488"/>
                <a:gd name="T9" fmla="*/ 204 h 204"/>
                <a:gd name="T10" fmla="*/ 140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66"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2067"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grpSp>
          <p:nvGrpSpPr>
            <p:cNvPr id="2068" name="Group 15"/>
            <p:cNvGrpSpPr>
              <a:grpSpLocks/>
            </p:cNvGrpSpPr>
            <p:nvPr/>
          </p:nvGrpSpPr>
          <p:grpSpPr bwMode="auto">
            <a:xfrm>
              <a:off x="192" y="2284"/>
              <a:ext cx="1254" cy="923"/>
              <a:chOff x="192" y="2284"/>
              <a:chExt cx="1254" cy="923"/>
            </a:xfrm>
          </p:grpSpPr>
          <p:sp>
            <p:nvSpPr>
              <p:cNvPr id="2069"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0"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75 w 323"/>
                  <a:gd name="T13" fmla="*/ 18 h 162"/>
                  <a:gd name="T14" fmla="*/ 241 w 323"/>
                  <a:gd name="T15" fmla="*/ 54 h 162"/>
                  <a:gd name="T16" fmla="*/ 289 w 323"/>
                  <a:gd name="T17" fmla="*/ 90 h 162"/>
                  <a:gd name="T18" fmla="*/ 319 w 323"/>
                  <a:gd name="T19" fmla="*/ 114 h 162"/>
                  <a:gd name="T20" fmla="*/ 325 w 323"/>
                  <a:gd name="T21" fmla="*/ 126 h 162"/>
                  <a:gd name="T22" fmla="*/ 325 w 323"/>
                  <a:gd name="T23" fmla="*/ 126 h 162"/>
                  <a:gd name="T24" fmla="*/ 223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1" name="Freeform 18"/>
              <p:cNvSpPr>
                <a:spLocks noEditPoints="1"/>
              </p:cNvSpPr>
              <p:nvPr/>
            </p:nvSpPr>
            <p:spPr bwMode="hidden">
              <a:xfrm>
                <a:off x="192" y="2284"/>
                <a:ext cx="1254" cy="923"/>
              </a:xfrm>
              <a:custGeom>
                <a:avLst/>
                <a:gdLst>
                  <a:gd name="T0" fmla="*/ 1174 w 1250"/>
                  <a:gd name="T1" fmla="*/ 641 h 923"/>
                  <a:gd name="T2" fmla="*/ 1174 w 1250"/>
                  <a:gd name="T3" fmla="*/ 473 h 923"/>
                  <a:gd name="T4" fmla="*/ 1144 w 1250"/>
                  <a:gd name="T5" fmla="*/ 384 h 923"/>
                  <a:gd name="T6" fmla="*/ 1120 w 1250"/>
                  <a:gd name="T7" fmla="*/ 288 h 923"/>
                  <a:gd name="T8" fmla="*/ 1059 w 1250"/>
                  <a:gd name="T9" fmla="*/ 174 h 923"/>
                  <a:gd name="T10" fmla="*/ 987 w 1250"/>
                  <a:gd name="T11" fmla="*/ 96 h 923"/>
                  <a:gd name="T12" fmla="*/ 969 w 1250"/>
                  <a:gd name="T13" fmla="*/ 72 h 923"/>
                  <a:gd name="T14" fmla="*/ 897 w 1250"/>
                  <a:gd name="T15" fmla="*/ 18 h 923"/>
                  <a:gd name="T16" fmla="*/ 825 w 1250"/>
                  <a:gd name="T17" fmla="*/ 6 h 923"/>
                  <a:gd name="T18" fmla="*/ 716 w 1250"/>
                  <a:gd name="T19" fmla="*/ 24 h 923"/>
                  <a:gd name="T20" fmla="*/ 668 w 1250"/>
                  <a:gd name="T21" fmla="*/ 42 h 923"/>
                  <a:gd name="T22" fmla="*/ 572 w 1250"/>
                  <a:gd name="T23" fmla="*/ 120 h 923"/>
                  <a:gd name="T24" fmla="*/ 536 w 1250"/>
                  <a:gd name="T25" fmla="*/ 228 h 923"/>
                  <a:gd name="T26" fmla="*/ 513 w 1250"/>
                  <a:gd name="T27" fmla="*/ 348 h 923"/>
                  <a:gd name="T28" fmla="*/ 433 w 1250"/>
                  <a:gd name="T29" fmla="*/ 479 h 923"/>
                  <a:gd name="T30" fmla="*/ 415 w 1250"/>
                  <a:gd name="T31" fmla="*/ 539 h 923"/>
                  <a:gd name="T32" fmla="*/ 355 w 1250"/>
                  <a:gd name="T33" fmla="*/ 599 h 923"/>
                  <a:gd name="T34" fmla="*/ 307 w 1250"/>
                  <a:gd name="T35" fmla="*/ 629 h 923"/>
                  <a:gd name="T36" fmla="*/ 295 w 1250"/>
                  <a:gd name="T37" fmla="*/ 635 h 923"/>
                  <a:gd name="T38" fmla="*/ 259 w 1250"/>
                  <a:gd name="T39" fmla="*/ 677 h 923"/>
                  <a:gd name="T40" fmla="*/ 150 w 1250"/>
                  <a:gd name="T41" fmla="*/ 797 h 923"/>
                  <a:gd name="T42" fmla="*/ 54 w 1250"/>
                  <a:gd name="T43" fmla="*/ 839 h 923"/>
                  <a:gd name="T44" fmla="*/ 156 w 1250"/>
                  <a:gd name="T45" fmla="*/ 905 h 923"/>
                  <a:gd name="T46" fmla="*/ 242 w 1250"/>
                  <a:gd name="T47" fmla="*/ 869 h 923"/>
                  <a:gd name="T48" fmla="*/ 644 w 1250"/>
                  <a:gd name="T49" fmla="*/ 827 h 923"/>
                  <a:gd name="T50" fmla="*/ 704 w 1250"/>
                  <a:gd name="T51" fmla="*/ 725 h 923"/>
                  <a:gd name="T52" fmla="*/ 698 w 1250"/>
                  <a:gd name="T53" fmla="*/ 611 h 923"/>
                  <a:gd name="T54" fmla="*/ 782 w 1250"/>
                  <a:gd name="T55" fmla="*/ 551 h 923"/>
                  <a:gd name="T56" fmla="*/ 885 w 1250"/>
                  <a:gd name="T57" fmla="*/ 449 h 923"/>
                  <a:gd name="T58" fmla="*/ 915 w 1250"/>
                  <a:gd name="T59" fmla="*/ 414 h 923"/>
                  <a:gd name="T60" fmla="*/ 981 w 1250"/>
                  <a:gd name="T61" fmla="*/ 318 h 923"/>
                  <a:gd name="T62" fmla="*/ 1029 w 1250"/>
                  <a:gd name="T63" fmla="*/ 336 h 923"/>
                  <a:gd name="T64" fmla="*/ 1126 w 1250"/>
                  <a:gd name="T65" fmla="*/ 617 h 923"/>
                  <a:gd name="T66" fmla="*/ 1120 w 1250"/>
                  <a:gd name="T67" fmla="*/ 689 h 923"/>
                  <a:gd name="T68" fmla="*/ 1156 w 1250"/>
                  <a:gd name="T69" fmla="*/ 749 h 923"/>
                  <a:gd name="T70" fmla="*/ 1210 w 1250"/>
                  <a:gd name="T71" fmla="*/ 713 h 923"/>
                  <a:gd name="T72" fmla="*/ 1246 w 1250"/>
                  <a:gd name="T73" fmla="*/ 749 h 923"/>
                  <a:gd name="T74" fmla="*/ 1258 w 1250"/>
                  <a:gd name="T75" fmla="*/ 743 h 923"/>
                  <a:gd name="T76" fmla="*/ 698 w 1250"/>
                  <a:gd name="T77" fmla="*/ 264 h 923"/>
                  <a:gd name="T78" fmla="*/ 790 w 1250"/>
                  <a:gd name="T79" fmla="*/ 372 h 923"/>
                  <a:gd name="T80" fmla="*/ 770 w 1250"/>
                  <a:gd name="T81" fmla="*/ 443 h 923"/>
                  <a:gd name="T82" fmla="*/ 710 w 1250"/>
                  <a:gd name="T83" fmla="*/ 515 h 923"/>
                  <a:gd name="T84" fmla="*/ 662 w 1250"/>
                  <a:gd name="T85" fmla="*/ 569 h 923"/>
                  <a:gd name="T86" fmla="*/ 620 w 1250"/>
                  <a:gd name="T87" fmla="*/ 593 h 923"/>
                  <a:gd name="T88" fmla="*/ 578 w 1250"/>
                  <a:gd name="T89" fmla="*/ 617 h 923"/>
                  <a:gd name="T90" fmla="*/ 566 w 1250"/>
                  <a:gd name="T91" fmla="*/ 707 h 923"/>
                  <a:gd name="T92" fmla="*/ 355 w 1250"/>
                  <a:gd name="T93" fmla="*/ 755 h 923"/>
                  <a:gd name="T94" fmla="*/ 391 w 1250"/>
                  <a:gd name="T95" fmla="*/ 641 h 923"/>
                  <a:gd name="T96" fmla="*/ 427 w 1250"/>
                  <a:gd name="T97" fmla="*/ 647 h 923"/>
                  <a:gd name="T98" fmla="*/ 445 w 1250"/>
                  <a:gd name="T99" fmla="*/ 617 h 923"/>
                  <a:gd name="T100" fmla="*/ 572 w 1250"/>
                  <a:gd name="T101" fmla="*/ 515 h 923"/>
                  <a:gd name="T102" fmla="*/ 620 w 1250"/>
                  <a:gd name="T103" fmla="*/ 473 h 923"/>
                  <a:gd name="T104" fmla="*/ 644 w 1250"/>
                  <a:gd name="T105" fmla="*/ 396 h 923"/>
                  <a:gd name="T106" fmla="*/ 644 w 1250"/>
                  <a:gd name="T107" fmla="*/ 378 h 923"/>
                  <a:gd name="T108" fmla="*/ 668 w 1250"/>
                  <a:gd name="T109" fmla="*/ 270 h 923"/>
                  <a:gd name="T110" fmla="*/ 686 w 1250"/>
                  <a:gd name="T111" fmla="*/ 192 h 923"/>
                  <a:gd name="T112" fmla="*/ 698 w 1250"/>
                  <a:gd name="T113" fmla="*/ 264 h 923"/>
                  <a:gd name="T114" fmla="*/ 536 w 1250"/>
                  <a:gd name="T115" fmla="*/ 455 h 923"/>
                  <a:gd name="T116" fmla="*/ 638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2"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3"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4"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5"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6"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7"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8" name="Freeform 25"/>
              <p:cNvSpPr>
                <a:spLocks/>
              </p:cNvSpPr>
              <p:nvPr/>
            </p:nvSpPr>
            <p:spPr bwMode="hidden">
              <a:xfrm>
                <a:off x="737" y="2763"/>
                <a:ext cx="73" cy="54"/>
              </a:xfrm>
              <a:custGeom>
                <a:avLst/>
                <a:gdLst>
                  <a:gd name="T0" fmla="*/ 24 w 72"/>
                  <a:gd name="T1" fmla="*/ 36 h 54"/>
                  <a:gd name="T2" fmla="*/ 50 w 72"/>
                  <a:gd name="T3" fmla="*/ 24 h 54"/>
                  <a:gd name="T4" fmla="*/ 62 w 72"/>
                  <a:gd name="T5" fmla="*/ 12 h 54"/>
                  <a:gd name="T6" fmla="*/ 68 w 72"/>
                  <a:gd name="T7" fmla="*/ 6 h 54"/>
                  <a:gd name="T8" fmla="*/ 74 w 72"/>
                  <a:gd name="T9" fmla="*/ 0 h 54"/>
                  <a:gd name="T10" fmla="*/ 44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79"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0"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1" name="Freeform 28"/>
              <p:cNvSpPr>
                <a:spLocks/>
              </p:cNvSpPr>
              <p:nvPr/>
            </p:nvSpPr>
            <p:spPr bwMode="hidden">
              <a:xfrm>
                <a:off x="437" y="3027"/>
                <a:ext cx="288" cy="84"/>
              </a:xfrm>
              <a:custGeom>
                <a:avLst/>
                <a:gdLst>
                  <a:gd name="T0" fmla="*/ 289 w 287"/>
                  <a:gd name="T1" fmla="*/ 0 h 84"/>
                  <a:gd name="T2" fmla="*/ 0 w 287"/>
                  <a:gd name="T3" fmla="*/ 84 h 84"/>
                  <a:gd name="T4" fmla="*/ 170 w 287"/>
                  <a:gd name="T5" fmla="*/ 36 h 84"/>
                  <a:gd name="T6" fmla="*/ 114 w 287"/>
                  <a:gd name="T7" fmla="*/ 60 h 84"/>
                  <a:gd name="T8" fmla="*/ 278 w 287"/>
                  <a:gd name="T9" fmla="*/ 18 h 84"/>
                  <a:gd name="T10" fmla="*/ 289 w 287"/>
                  <a:gd name="T11" fmla="*/ 0 h 84"/>
                  <a:gd name="T12" fmla="*/ 289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2"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3"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4"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5"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6"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7"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8"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089"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2090"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2091"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2092"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2093"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grpSp>
      </p:grpSp>
      <p:sp>
        <p:nvSpPr>
          <p:cNvPr id="257065" name="Rectangle 41"/>
          <p:cNvSpPr>
            <a:spLocks noGrp="1" noChangeArrowheads="1"/>
          </p:cNvSpPr>
          <p:nvPr>
            <p:ph type="title"/>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s-PE"/>
              <a:t>Haga clic para cambiar el estilo de título	</a:t>
            </a:r>
          </a:p>
        </p:txBody>
      </p:sp>
      <p:sp>
        <p:nvSpPr>
          <p:cNvPr id="257066" name="Rectangle 4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a:t>Haga clic para modificar el estilo de texto del patrón</a:t>
            </a:r>
          </a:p>
          <a:p>
            <a:pPr lvl="1"/>
            <a:r>
              <a:rPr lang="es-ES" altLang="es-PE"/>
              <a:t>Segundo nivel</a:t>
            </a:r>
          </a:p>
          <a:p>
            <a:pPr lvl="2"/>
            <a:r>
              <a:rPr lang="es-ES" altLang="es-PE"/>
              <a:t>Tercer nivel</a:t>
            </a:r>
          </a:p>
          <a:p>
            <a:pPr lvl="3"/>
            <a:r>
              <a:rPr lang="es-ES" altLang="es-PE"/>
              <a:t>Cuarto nivel</a:t>
            </a:r>
          </a:p>
          <a:p>
            <a:pPr lvl="4"/>
            <a:r>
              <a:rPr lang="es-ES" altLang="es-PE"/>
              <a:t>Quinto nivel</a:t>
            </a:r>
          </a:p>
        </p:txBody>
      </p:sp>
      <p:sp>
        <p:nvSpPr>
          <p:cNvPr id="257067" name="Rectangle 43"/>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000">
                <a:effectLst>
                  <a:outerShdw blurRad="38100" dist="38100" dir="2700000" algn="tl">
                    <a:srgbClr val="000000"/>
                  </a:outerShdw>
                </a:effectLst>
                <a:latin typeface="+mn-lt"/>
              </a:defRPr>
            </a:lvl1pPr>
          </a:lstStyle>
          <a:p>
            <a:pPr>
              <a:defRPr/>
            </a:pPr>
            <a:fld id="{8EE30B54-321E-4600-935D-4B1F0AD131AD}" type="datetime1">
              <a:rPr lang="es-ES" altLang="es-PE" smtClean="0"/>
              <a:t>07/03/2022</a:t>
            </a:fld>
            <a:endParaRPr lang="es-ES" altLang="es-PE"/>
          </a:p>
        </p:txBody>
      </p:sp>
      <p:sp>
        <p:nvSpPr>
          <p:cNvPr id="257068" name="Rectangle 4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000">
                <a:effectLst>
                  <a:outerShdw blurRad="38100" dist="38100" dir="2700000" algn="tl">
                    <a:srgbClr val="000000"/>
                  </a:outerShdw>
                </a:effectLst>
                <a:latin typeface="+mn-lt"/>
              </a:defRPr>
            </a:lvl1pPr>
          </a:lstStyle>
          <a:p>
            <a:pPr>
              <a:defRPr/>
            </a:pPr>
            <a:endParaRPr lang="es-ES" altLang="es-PE"/>
          </a:p>
        </p:txBody>
      </p:sp>
      <p:sp>
        <p:nvSpPr>
          <p:cNvPr id="257069" name="Rectangle 45"/>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000">
                <a:effectLst>
                  <a:outerShdw blurRad="38100" dist="38100" dir="2700000" algn="tl">
                    <a:srgbClr val="000000"/>
                  </a:outerShdw>
                </a:effectLst>
                <a:latin typeface="+mn-lt"/>
              </a:defRPr>
            </a:lvl1pPr>
          </a:lstStyle>
          <a:p>
            <a:pPr>
              <a:defRPr/>
            </a:pPr>
            <a:fld id="{08856F43-857C-4AE3-B490-808AC5F43423}" type="slidenum">
              <a:rPr lang="es-ES" altLang="es-PE"/>
              <a:pPr>
                <a:defRPr/>
              </a:pPr>
              <a:t>‹Nº›</a:t>
            </a:fld>
            <a:endParaRPr lang="es-ES" altLang="es-PE"/>
          </a:p>
        </p:txBody>
      </p:sp>
    </p:spTree>
  </p:cSld>
  <p:clrMap bg1="dk2" tx1="lt1" bg2="dk1" tx2="lt2" accent1="accent1" accent2="accent2" accent3="accent3" accent4="accent4" accent5="accent5" accent6="accent6" hlink="hlink" folHlink="folHlink"/>
  <p:sldLayoutIdLst>
    <p:sldLayoutId id="2147483895"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Lst>
  <p:hf hdr="0" ftr="0"/>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4"/>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4"/>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4"/>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319088" y="1828800"/>
            <a:ext cx="8824912" cy="5029200"/>
            <a:chOff x="201" y="1152"/>
            <a:chExt cx="5559" cy="3168"/>
          </a:xfrm>
        </p:grpSpPr>
        <p:sp>
          <p:nvSpPr>
            <p:cNvPr id="3080" name="Freeform 3"/>
            <p:cNvSpPr>
              <a:spLocks/>
            </p:cNvSpPr>
            <p:nvPr/>
          </p:nvSpPr>
          <p:spPr bwMode="ltGray">
            <a:xfrm>
              <a:off x="528" y="2909"/>
              <a:ext cx="5232" cy="1411"/>
            </a:xfrm>
            <a:custGeom>
              <a:avLst/>
              <a:gdLst>
                <a:gd name="T0" fmla="*/ 0 w 4897"/>
                <a:gd name="T1" fmla="*/ 0 h 2182"/>
                <a:gd name="T2" fmla="*/ 0 w 4897"/>
                <a:gd name="T3" fmla="*/ 912 h 2182"/>
                <a:gd name="T4" fmla="*/ 5590 w 4897"/>
                <a:gd name="T5" fmla="*/ 912 h 2182"/>
                <a:gd name="T6" fmla="*/ 5590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081"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3082" name="Freeform 5"/>
            <p:cNvSpPr>
              <a:spLocks/>
            </p:cNvSpPr>
            <p:nvPr/>
          </p:nvSpPr>
          <p:spPr bwMode="ltGray">
            <a:xfrm>
              <a:off x="528" y="2932"/>
              <a:ext cx="5232" cy="1388"/>
            </a:xfrm>
            <a:custGeom>
              <a:avLst/>
              <a:gdLst>
                <a:gd name="T0" fmla="*/ 0 w 4897"/>
                <a:gd name="T1" fmla="*/ 0 h 2182"/>
                <a:gd name="T2" fmla="*/ 0 w 4897"/>
                <a:gd name="T3" fmla="*/ 883 h 2182"/>
                <a:gd name="T4" fmla="*/ 5590 w 4897"/>
                <a:gd name="T5" fmla="*/ 883 h 2182"/>
                <a:gd name="T6" fmla="*/ 5590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PE"/>
            </a:p>
          </p:txBody>
        </p:sp>
        <p:sp>
          <p:nvSpPr>
            <p:cNvPr id="263174" name="Freeform 6"/>
            <p:cNvSpPr>
              <a:spLocks/>
            </p:cNvSpPr>
            <p:nvPr/>
          </p:nvSpPr>
          <p:spPr bwMode="ltGray">
            <a:xfrm>
              <a:off x="528" y="1152"/>
              <a:ext cx="4607"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263175" name="Freeform 7"/>
            <p:cNvSpPr>
              <a:spLocks/>
            </p:cNvSpPr>
            <p:nvPr/>
          </p:nvSpPr>
          <p:spPr bwMode="ltGray">
            <a:xfrm>
              <a:off x="528" y="1152"/>
              <a:ext cx="29" cy="1785"/>
            </a:xfrm>
            <a:custGeom>
              <a:avLst/>
              <a:gdLst>
                <a:gd name="T0" fmla="*/ 0 w 29"/>
                <a:gd name="T1" fmla="*/ 0 h 2161"/>
                <a:gd name="T2" fmla="*/ 0 w 29"/>
                <a:gd name="T3" fmla="*/ 2161 h 2161"/>
                <a:gd name="T4" fmla="*/ 29 w 29"/>
                <a:gd name="T5" fmla="*/ 2161 h 2161"/>
                <a:gd name="T6" fmla="*/ 27 w 29"/>
                <a:gd name="T7" fmla="*/ 27 h 2161"/>
                <a:gd name="T8" fmla="*/ 0 w 29"/>
                <a:gd name="T9" fmla="*/ 0 h 2161"/>
                <a:gd name="T10" fmla="*/ 0 w 29"/>
                <a:gd name="T11" fmla="*/ 0 h 2161"/>
              </a:gdLst>
              <a:ahLst/>
              <a:cxnLst>
                <a:cxn ang="0">
                  <a:pos x="T0" y="T1"/>
                </a:cxn>
                <a:cxn ang="0">
                  <a:pos x="T2" y="T3"/>
                </a:cxn>
                <a:cxn ang="0">
                  <a:pos x="T4" y="T5"/>
                </a:cxn>
                <a:cxn ang="0">
                  <a:pos x="T6" y="T7"/>
                </a:cxn>
                <a:cxn ang="0">
                  <a:pos x="T8" y="T9"/>
                </a:cxn>
                <a:cxn ang="0">
                  <a:pos x="T10" y="T11"/>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263176" name="Freeform 8"/>
            <p:cNvSpPr>
              <a:spLocks/>
            </p:cNvSpPr>
            <p:nvPr/>
          </p:nvSpPr>
          <p:spPr bwMode="ltGray">
            <a:xfrm>
              <a:off x="527" y="2904"/>
              <a:ext cx="29" cy="1416"/>
            </a:xfrm>
            <a:custGeom>
              <a:avLst/>
              <a:gdLst>
                <a:gd name="T0" fmla="*/ 0 w 29"/>
                <a:gd name="T1" fmla="*/ 1416 h 1416"/>
                <a:gd name="T2" fmla="*/ 29 w 29"/>
                <a:gd name="T3" fmla="*/ 1416 h 1416"/>
                <a:gd name="T4" fmla="*/ 28 w 29"/>
                <a:gd name="T5" fmla="*/ 24 h 1416"/>
                <a:gd name="T6" fmla="*/ 0 w 29"/>
                <a:gd name="T7" fmla="*/ 0 h 1416"/>
                <a:gd name="T8" fmla="*/ 0 w 29"/>
                <a:gd name="T9" fmla="*/ 1416 h 1416"/>
              </a:gdLst>
              <a:ahLst/>
              <a:cxnLst>
                <a:cxn ang="0">
                  <a:pos x="T0" y="T1"/>
                </a:cxn>
                <a:cxn ang="0">
                  <a:pos x="T2" y="T3"/>
                </a:cxn>
                <a:cxn ang="0">
                  <a:pos x="T4" y="T5"/>
                </a:cxn>
                <a:cxn ang="0">
                  <a:pos x="T6" y="T7"/>
                </a:cxn>
                <a:cxn ang="0">
                  <a:pos x="T8" y="T9"/>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263177" name="Freeform 9"/>
            <p:cNvSpPr>
              <a:spLocks/>
            </p:cNvSpPr>
            <p:nvPr/>
          </p:nvSpPr>
          <p:spPr bwMode="ltGray">
            <a:xfrm>
              <a:off x="201" y="2904"/>
              <a:ext cx="2879" cy="29"/>
            </a:xfrm>
            <a:custGeom>
              <a:avLst/>
              <a:gdLst>
                <a:gd name="T0" fmla="*/ 0 w 5387"/>
                <a:gd name="T1" fmla="*/ 0 h 149"/>
                <a:gd name="T2" fmla="*/ 0 w 5387"/>
                <a:gd name="T3" fmla="*/ 149 h 149"/>
                <a:gd name="T4" fmla="*/ 5387 w 5387"/>
                <a:gd name="T5" fmla="*/ 149 h 149"/>
                <a:gd name="T6" fmla="*/ 5387 w 5387"/>
                <a:gd name="T7" fmla="*/ 0 h 149"/>
                <a:gd name="T8" fmla="*/ 0 w 5387"/>
                <a:gd name="T9" fmla="*/ 0 h 149"/>
                <a:gd name="T10" fmla="*/ 0 w 5387"/>
                <a:gd name="T11" fmla="*/ 0 h 149"/>
              </a:gdLst>
              <a:ahLst/>
              <a:cxnLst>
                <a:cxn ang="0">
                  <a:pos x="T0" y="T1"/>
                </a:cxn>
                <a:cxn ang="0">
                  <a:pos x="T2" y="T3"/>
                </a:cxn>
                <a:cxn ang="0">
                  <a:pos x="T4" y="T5"/>
                </a:cxn>
                <a:cxn ang="0">
                  <a:pos x="T6" y="T7"/>
                </a:cxn>
                <a:cxn ang="0">
                  <a:pos x="T8" y="T9"/>
                </a:cxn>
                <a:cxn ang="0">
                  <a:pos x="T10" y="T11"/>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263178" name="Freeform 10"/>
            <p:cNvSpPr>
              <a:spLocks/>
            </p:cNvSpPr>
            <p:nvPr/>
          </p:nvSpPr>
          <p:spPr bwMode="ltGray">
            <a:xfrm>
              <a:off x="201" y="2904"/>
              <a:ext cx="30" cy="1416"/>
            </a:xfrm>
            <a:custGeom>
              <a:avLst/>
              <a:gdLst>
                <a:gd name="T0" fmla="*/ 0 w 30"/>
                <a:gd name="T1" fmla="*/ 0 h 1416"/>
                <a:gd name="T2" fmla="*/ 0 w 30"/>
                <a:gd name="T3" fmla="*/ 1416 h 1416"/>
                <a:gd name="T4" fmla="*/ 29 w 30"/>
                <a:gd name="T5" fmla="*/ 1416 h 1416"/>
                <a:gd name="T6" fmla="*/ 30 w 30"/>
                <a:gd name="T7" fmla="*/ 27 h 1416"/>
                <a:gd name="T8" fmla="*/ 0 w 30"/>
                <a:gd name="T9" fmla="*/ 0 h 1416"/>
                <a:gd name="T10" fmla="*/ 0 w 30"/>
                <a:gd name="T11" fmla="*/ 0 h 1416"/>
              </a:gdLst>
              <a:ahLst/>
              <a:cxnLst>
                <a:cxn ang="0">
                  <a:pos x="T0" y="T1"/>
                </a:cxn>
                <a:cxn ang="0">
                  <a:pos x="T2" y="T3"/>
                </a:cxn>
                <a:cxn ang="0">
                  <a:pos x="T4" y="T5"/>
                </a:cxn>
                <a:cxn ang="0">
                  <a:pos x="T6" y="T7"/>
                </a:cxn>
                <a:cxn ang="0">
                  <a:pos x="T8" y="T9"/>
                </a:cxn>
                <a:cxn ang="0">
                  <a:pos x="T10" y="T11"/>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grpSp>
      <p:sp>
        <p:nvSpPr>
          <p:cNvPr id="263179" name="Rectangle 11"/>
          <p:cNvSpPr>
            <a:spLocks noGrp="1" noChangeArrowheads="1"/>
          </p:cNvSpPr>
          <p:nvPr>
            <p:ph type="dt" sz="half" idx="2"/>
          </p:nvPr>
        </p:nvSpPr>
        <p:spPr bwMode="auto">
          <a:xfrm>
            <a:off x="838200"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a:effectLst>
                  <a:outerShdw blurRad="38100" dist="38100" dir="2700000" algn="tl">
                    <a:srgbClr val="000000"/>
                  </a:outerShdw>
                </a:effectLst>
                <a:latin typeface="+mn-lt"/>
              </a:defRPr>
            </a:lvl1pPr>
          </a:lstStyle>
          <a:p>
            <a:pPr>
              <a:defRPr/>
            </a:pPr>
            <a:fld id="{78D94ED2-130C-4633-9D41-5385D7070CA9}" type="datetime1">
              <a:rPr lang="es-ES" altLang="es-PE" smtClean="0"/>
              <a:t>07/03/2022</a:t>
            </a:fld>
            <a:endParaRPr lang="es-ES" altLang="es-PE"/>
          </a:p>
        </p:txBody>
      </p:sp>
      <p:sp>
        <p:nvSpPr>
          <p:cNvPr id="263180" name="Rectangle 12"/>
          <p:cNvSpPr>
            <a:spLocks noGrp="1" noChangeArrowheads="1"/>
          </p:cNvSpPr>
          <p:nvPr>
            <p:ph type="ftr" sz="quarter" idx="3"/>
          </p:nvPr>
        </p:nvSpPr>
        <p:spPr bwMode="auto">
          <a:xfrm>
            <a:off x="34290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a:effectLst>
                  <a:outerShdw blurRad="38100" dist="38100" dir="2700000" algn="tl">
                    <a:srgbClr val="000000"/>
                  </a:outerShdw>
                </a:effectLst>
                <a:latin typeface="+mn-lt"/>
              </a:defRPr>
            </a:lvl1pPr>
          </a:lstStyle>
          <a:p>
            <a:pPr>
              <a:defRPr/>
            </a:pPr>
            <a:endParaRPr lang="es-ES" altLang="es-PE"/>
          </a:p>
        </p:txBody>
      </p:sp>
      <p:sp>
        <p:nvSpPr>
          <p:cNvPr id="263181" name="Rectangle 13"/>
          <p:cNvSpPr>
            <a:spLocks noGrp="1" noChangeArrowheads="1"/>
          </p:cNvSpPr>
          <p:nvPr>
            <p:ph type="sldNum" sz="quarter" idx="4"/>
          </p:nvPr>
        </p:nvSpPr>
        <p:spPr bwMode="auto">
          <a:xfrm>
            <a:off x="6937375" y="6245225"/>
            <a:ext cx="19018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a:effectLst>
                  <a:outerShdw blurRad="38100" dist="38100" dir="2700000" algn="tl">
                    <a:srgbClr val="000000"/>
                  </a:outerShdw>
                </a:effectLst>
                <a:latin typeface="+mn-lt"/>
              </a:defRPr>
            </a:lvl1pPr>
          </a:lstStyle>
          <a:p>
            <a:pPr>
              <a:defRPr/>
            </a:pPr>
            <a:fld id="{769D44DA-4525-4BAF-8BC5-89DD80686663}" type="slidenum">
              <a:rPr lang="es-ES" altLang="es-PE"/>
              <a:pPr>
                <a:defRPr/>
              </a:pPr>
              <a:t>‹Nº›</a:t>
            </a:fld>
            <a:endParaRPr lang="es-ES" altLang="es-PE"/>
          </a:p>
        </p:txBody>
      </p:sp>
      <p:sp>
        <p:nvSpPr>
          <p:cNvPr id="263182" name="Rectangle 14"/>
          <p:cNvSpPr>
            <a:spLocks noGrp="1" noRot="1" noChangeArrowheads="1"/>
          </p:cNvSpPr>
          <p:nvPr>
            <p:ph type="title"/>
          </p:nvPr>
        </p:nvSpPr>
        <p:spPr bwMode="auto">
          <a:xfrm>
            <a:off x="457200" y="244475"/>
            <a:ext cx="838517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PE"/>
              <a:t>Haga clic para cambiar el estilo de título	</a:t>
            </a:r>
          </a:p>
        </p:txBody>
      </p:sp>
      <p:sp>
        <p:nvSpPr>
          <p:cNvPr id="263183" name="Rectangle 15"/>
          <p:cNvSpPr>
            <a:spLocks noGrp="1" noRot="1" noChangeArrowheads="1"/>
          </p:cNvSpPr>
          <p:nvPr>
            <p:ph type="body" idx="1"/>
          </p:nvPr>
        </p:nvSpPr>
        <p:spPr bwMode="auto">
          <a:xfrm>
            <a:off x="838200" y="1905000"/>
            <a:ext cx="800735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a:t>Haga clic para modificar el estilo de texto del patrón</a:t>
            </a:r>
          </a:p>
          <a:p>
            <a:pPr lvl="1"/>
            <a:r>
              <a:rPr lang="es-ES" altLang="es-PE"/>
              <a:t>Segundo nivel</a:t>
            </a:r>
          </a:p>
          <a:p>
            <a:pPr lvl="2"/>
            <a:r>
              <a:rPr lang="es-ES" altLang="es-PE"/>
              <a:t>Tercer nivel</a:t>
            </a:r>
          </a:p>
          <a:p>
            <a:pPr lvl="3"/>
            <a:r>
              <a:rPr lang="es-ES" altLang="es-PE"/>
              <a:t>Cuarto nivel</a:t>
            </a:r>
          </a:p>
          <a:p>
            <a:pPr lvl="4"/>
            <a:r>
              <a:rPr lang="es-ES" altLang="es-PE"/>
              <a:t>Quinto nivel</a:t>
            </a:r>
          </a:p>
        </p:txBody>
      </p:sp>
    </p:spTree>
  </p:cSld>
  <p:clrMap bg1="dk2" tx1="lt1" bg2="dk1" tx2="lt2" accent1="accent1" accent2="accent2" accent3="accent3" accent4="accent4" accent5="accent5" accent6="accent6" hlink="hlink" folHlink="folHlink"/>
  <p:sldLayoutIdLst>
    <p:sldLayoutId id="2147483896"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hdr="0" ftr="0"/>
  <p:txStyles>
    <p:titleStyle>
      <a:lvl1pPr algn="l"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59875" cy="6870700"/>
            <a:chOff x="0" y="0"/>
            <a:chExt cx="5770" cy="4328"/>
          </a:xfrm>
        </p:grpSpPr>
        <p:sp>
          <p:nvSpPr>
            <p:cNvPr id="4104"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4105"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41267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s-ES" altLang="es-PE" sz="1800">
                <a:latin typeface="Arial" panose="020B0604020202020204" pitchFamily="34" charset="0"/>
              </a:endParaRPr>
            </a:p>
          </p:txBody>
        </p:sp>
        <p:grpSp>
          <p:nvGrpSpPr>
            <p:cNvPr id="4107" name="Group 6"/>
            <p:cNvGrpSpPr>
              <a:grpSpLocks/>
            </p:cNvGrpSpPr>
            <p:nvPr/>
          </p:nvGrpSpPr>
          <p:grpSpPr bwMode="auto">
            <a:xfrm>
              <a:off x="4944" y="1"/>
              <a:ext cx="816" cy="3974"/>
              <a:chOff x="4944" y="1"/>
              <a:chExt cx="816" cy="3974"/>
            </a:xfrm>
          </p:grpSpPr>
          <p:grpSp>
            <p:nvGrpSpPr>
              <p:cNvPr id="4119" name="Group 7"/>
              <p:cNvGrpSpPr>
                <a:grpSpLocks/>
              </p:cNvGrpSpPr>
              <p:nvPr userDrawn="1"/>
            </p:nvGrpSpPr>
            <p:grpSpPr bwMode="auto">
              <a:xfrm>
                <a:off x="5280" y="1"/>
                <a:ext cx="480" cy="1430"/>
                <a:chOff x="5280" y="1"/>
                <a:chExt cx="480" cy="1430"/>
              </a:xfrm>
            </p:grpSpPr>
            <p:grpSp>
              <p:nvGrpSpPr>
                <p:cNvPr id="4140" name="Group 8"/>
                <p:cNvGrpSpPr>
                  <a:grpSpLocks/>
                </p:cNvGrpSpPr>
                <p:nvPr userDrawn="1"/>
              </p:nvGrpSpPr>
              <p:grpSpPr bwMode="auto">
                <a:xfrm rot="-5400000">
                  <a:off x="5484" y="0"/>
                  <a:ext cx="174" cy="176"/>
                  <a:chOff x="1657" y="323"/>
                  <a:chExt cx="1691" cy="2560"/>
                </a:xfrm>
              </p:grpSpPr>
              <p:grpSp>
                <p:nvGrpSpPr>
                  <p:cNvPr id="4149" name="Group 9"/>
                  <p:cNvGrpSpPr>
                    <a:grpSpLocks/>
                  </p:cNvGrpSpPr>
                  <p:nvPr/>
                </p:nvGrpSpPr>
                <p:grpSpPr bwMode="auto">
                  <a:xfrm>
                    <a:off x="1657" y="323"/>
                    <a:ext cx="1691" cy="2560"/>
                    <a:chOff x="1657" y="323"/>
                    <a:chExt cx="1691" cy="2560"/>
                  </a:xfrm>
                </p:grpSpPr>
                <p:sp>
                  <p:nvSpPr>
                    <p:cNvPr id="4156"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57"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grpSp>
              <p:sp>
                <p:nvSpPr>
                  <p:cNvPr id="4150"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4151"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52"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53"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54"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55"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grpSp>
            <p:pic>
              <p:nvPicPr>
                <p:cNvPr id="4141" name="Picture 1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2"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3" name="Picture 2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4" name="Picture 2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5" name="Picture 2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6" name="Picture 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7" name="Picture 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8" name="Picture 2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120" name="Group 26"/>
              <p:cNvGrpSpPr>
                <a:grpSpLocks/>
              </p:cNvGrpSpPr>
              <p:nvPr userDrawn="1"/>
            </p:nvGrpSpPr>
            <p:grpSpPr bwMode="auto">
              <a:xfrm>
                <a:off x="4944" y="1008"/>
                <a:ext cx="522" cy="2967"/>
                <a:chOff x="4944" y="1008"/>
                <a:chExt cx="522" cy="2967"/>
              </a:xfrm>
            </p:grpSpPr>
            <p:pic>
              <p:nvPicPr>
                <p:cNvPr id="4121" name="Picture 2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2"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3" name="Picture 2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4" name="Picture 3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5" name="Picture 3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6" name="Picture 3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7" name="Picture 3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8" name="Picture 3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9" name="Picture 3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0" name="Picture 3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1" name="Picture 3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2"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3" name="Picture 3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4" name="Picture 4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5" name="Picture 4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6" name="Picture 4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7" name="Picture 4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8" name="Picture 4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9" name="Picture 4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4108"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2719"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412720"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4111"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12"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13"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14"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PE"/>
            </a:p>
          </p:txBody>
        </p:sp>
        <p:sp>
          <p:nvSpPr>
            <p:cNvPr id="412725"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4116"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algn="ctr" eaLnBrk="1" hangingPunct="1">
                <a:lnSpc>
                  <a:spcPct val="100000"/>
                </a:lnSpc>
                <a:spcBef>
                  <a:spcPct val="0"/>
                </a:spcBef>
                <a:buClrTx/>
                <a:buSzTx/>
                <a:buFontTx/>
                <a:buNone/>
                <a:defRPr/>
              </a:pPr>
              <a:endParaRPr kumimoji="1" lang="es-ES" altLang="es-PE" sz="1800">
                <a:latin typeface="Arial" panose="020B0604020202020204" pitchFamily="34" charset="0"/>
              </a:endParaRPr>
            </a:p>
          </p:txBody>
        </p:sp>
        <p:sp>
          <p:nvSpPr>
            <p:cNvPr id="412727"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80000"/>
                </a:lnSpc>
                <a:spcBef>
                  <a:spcPct val="20000"/>
                </a:spcBef>
                <a:buClr>
                  <a:schemeClr val="folHlink"/>
                </a:buClr>
                <a:buSzPct val="80000"/>
                <a:buFont typeface="Wingdings" panose="05000000000000000000" pitchFamily="2" charset="2"/>
                <a:buChar char="l"/>
                <a:defRPr/>
              </a:pPr>
              <a:endParaRPr lang="es-PE"/>
            </a:p>
          </p:txBody>
        </p:sp>
        <p:sp>
          <p:nvSpPr>
            <p:cNvPr id="4118" name="AutoShape 56"/>
            <p:cNvSpPr>
              <a:spLocks noChangeArrowheads="1"/>
            </p:cNvSpPr>
            <p:nvPr/>
          </p:nvSpPr>
          <p:spPr bwMode="hidden">
            <a:xfrm rot="5400000">
              <a:off x="2724" y="2089"/>
              <a:ext cx="4320" cy="142"/>
            </a:xfrm>
            <a:custGeom>
              <a:avLst/>
              <a:gdLst>
                <a:gd name="T0" fmla="*/ 852 w 21600"/>
                <a:gd name="T1" fmla="*/ 0 h 21600"/>
                <a:gd name="T2" fmla="*/ 432 w 21600"/>
                <a:gd name="T3" fmla="*/ 1 h 21600"/>
                <a:gd name="T4" fmla="*/ 12 w 21600"/>
                <a:gd name="T5" fmla="*/ 0 h 21600"/>
                <a:gd name="T6" fmla="*/ 432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s-PE"/>
            </a:p>
          </p:txBody>
        </p:sp>
      </p:grpSp>
      <p:sp>
        <p:nvSpPr>
          <p:cNvPr id="4099"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PE"/>
              <a:t>Haga clic para cambiar el estilo de título	</a:t>
            </a:r>
          </a:p>
        </p:txBody>
      </p:sp>
      <p:sp>
        <p:nvSpPr>
          <p:cNvPr id="4100"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a:t>Haga clic para modificar el estilo de texto del patrón</a:t>
            </a:r>
          </a:p>
          <a:p>
            <a:pPr lvl="1"/>
            <a:r>
              <a:rPr lang="es-ES" altLang="es-PE"/>
              <a:t>Segundo nivel</a:t>
            </a:r>
          </a:p>
          <a:p>
            <a:pPr lvl="2"/>
            <a:r>
              <a:rPr lang="es-ES" altLang="es-PE"/>
              <a:t>Tercer nivel</a:t>
            </a:r>
          </a:p>
          <a:p>
            <a:pPr lvl="3"/>
            <a:r>
              <a:rPr lang="es-ES" altLang="es-PE"/>
              <a:t>Cuarto nivel</a:t>
            </a:r>
          </a:p>
          <a:p>
            <a:pPr lvl="4"/>
            <a:r>
              <a:rPr lang="es-ES" altLang="es-PE"/>
              <a:t>Quinto nivel</a:t>
            </a:r>
          </a:p>
        </p:txBody>
      </p:sp>
      <p:sp>
        <p:nvSpPr>
          <p:cNvPr id="412731"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000">
                <a:latin typeface="+mn-lt"/>
              </a:defRPr>
            </a:lvl1pPr>
          </a:lstStyle>
          <a:p>
            <a:pPr>
              <a:defRPr/>
            </a:pPr>
            <a:fld id="{2CF26963-5211-4668-9441-7A3C16BE0BF3}" type="datetime1">
              <a:rPr lang="es-ES" altLang="es-PE" smtClean="0"/>
              <a:t>07/03/2022</a:t>
            </a:fld>
            <a:endParaRPr lang="es-ES" altLang="es-PE"/>
          </a:p>
        </p:txBody>
      </p:sp>
      <p:sp>
        <p:nvSpPr>
          <p:cNvPr id="412732"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000">
                <a:latin typeface="+mn-lt"/>
              </a:defRPr>
            </a:lvl1pPr>
          </a:lstStyle>
          <a:p>
            <a:pPr>
              <a:defRPr/>
            </a:pPr>
            <a:endParaRPr lang="es-ES" altLang="es-PE"/>
          </a:p>
        </p:txBody>
      </p:sp>
      <p:sp>
        <p:nvSpPr>
          <p:cNvPr id="412733"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000">
                <a:latin typeface="+mn-lt"/>
              </a:defRPr>
            </a:lvl1pPr>
          </a:lstStyle>
          <a:p>
            <a:pPr>
              <a:defRPr/>
            </a:pPr>
            <a:fld id="{1DAB0807-D9ED-4C00-9441-6A5ADAF13A61}" type="slidenum">
              <a:rPr lang="es-ES" altLang="es-PE"/>
              <a:pPr>
                <a:defRPr/>
              </a:pPr>
              <a:t>‹Nº›</a:t>
            </a:fld>
            <a:endParaRPr lang="es-ES" altLang="es-PE"/>
          </a:p>
        </p:txBody>
      </p:sp>
    </p:spTree>
  </p:cSld>
  <p:clrMap bg1="lt1" tx1="dk1" bg2="lt2" tx2="dk2" accent1="accent1" accent2="accent2" accent3="accent3" accent4="accent4" accent5="accent5" accent6="accent6" hlink="hlink" folHlink="folHlink"/>
  <p:sldLayoutIdLst>
    <p:sldLayoutId id="2147483897"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ft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Blip>
          <a:blip r:embed="rId15"/>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PE"/>
          </a:p>
        </p:txBody>
      </p:sp>
      <p:sp>
        <p:nvSpPr>
          <p:cNvPr id="5123"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n-US"/>
              <a:t>Haga clic para cambiar el estilo de título	</a:t>
            </a:r>
          </a:p>
        </p:txBody>
      </p:sp>
      <p:sp>
        <p:nvSpPr>
          <p:cNvPr id="5124"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553989"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000">
                <a:latin typeface="+mn-lt"/>
              </a:defRPr>
            </a:lvl1pPr>
          </a:lstStyle>
          <a:p>
            <a:pPr>
              <a:defRPr/>
            </a:pPr>
            <a:fld id="{755C6CC5-A1B5-459D-8A43-0CAB37971539}" type="datetime1">
              <a:rPr lang="es-ES" altLang="es-PE" smtClean="0"/>
              <a:t>07/03/2022</a:t>
            </a:fld>
            <a:endParaRPr lang="es-ES" altLang="en-US"/>
          </a:p>
        </p:txBody>
      </p:sp>
      <p:sp>
        <p:nvSpPr>
          <p:cNvPr id="553990"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000">
                <a:latin typeface="+mn-lt"/>
              </a:defRPr>
            </a:lvl1pPr>
          </a:lstStyle>
          <a:p>
            <a:pPr>
              <a:defRPr/>
            </a:pPr>
            <a:endParaRPr lang="es-ES" altLang="en-US"/>
          </a:p>
        </p:txBody>
      </p:sp>
      <p:sp>
        <p:nvSpPr>
          <p:cNvPr id="553991"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000">
                <a:latin typeface="+mn-lt"/>
              </a:defRPr>
            </a:lvl1pPr>
          </a:lstStyle>
          <a:p>
            <a:pPr>
              <a:defRPr/>
            </a:pPr>
            <a:fld id="{89128FAD-E699-4467-B66E-0DB14CB025F7}" type="slidenum">
              <a:rPr lang="es-ES" altLang="en-US"/>
              <a:pPr>
                <a:defRPr/>
              </a:pPr>
              <a:t>‹Nº›</a:t>
            </a:fld>
            <a:endParaRPr lang="es-ES" altLang="en-US"/>
          </a:p>
        </p:txBody>
      </p:sp>
      <p:grpSp>
        <p:nvGrpSpPr>
          <p:cNvPr id="5128" name="Group 8"/>
          <p:cNvGrpSpPr>
            <a:grpSpLocks/>
          </p:cNvGrpSpPr>
          <p:nvPr/>
        </p:nvGrpSpPr>
        <p:grpSpPr bwMode="auto">
          <a:xfrm>
            <a:off x="8153400" y="152400"/>
            <a:ext cx="792163" cy="1295400"/>
            <a:chOff x="5136" y="960"/>
            <a:chExt cx="528" cy="864"/>
          </a:xfrm>
        </p:grpSpPr>
        <p:sp>
          <p:nvSpPr>
            <p:cNvPr id="512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0"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1"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2"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3"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4"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5"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6"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7"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8"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39"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0"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2"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3"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4"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6"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7"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8"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4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0"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1"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2"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3"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4"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5"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6"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7"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8"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sp>
          <p:nvSpPr>
            <p:cNvPr id="5159"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1pPr>
              <a:lvl2pPr marL="742950" indent="-28575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2pPr>
              <a:lvl3pPr marL="11430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3pPr>
              <a:lvl4pPr marL="16002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4pPr>
              <a:lvl5pPr marL="2057400" indent="-228600">
                <a:lnSpc>
                  <a:spcPct val="80000"/>
                </a:lnSpc>
                <a:spcBef>
                  <a:spcPct val="20000"/>
                </a:spcBef>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5pPr>
              <a:lvl6pPr marL="25146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6pPr>
              <a:lvl7pPr marL="29718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7pPr>
              <a:lvl8pPr marL="34290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8pPr>
              <a:lvl9pPr marL="3886200" indent="-228600" eaLnBrk="0" fontAlgn="base" hangingPunct="0">
                <a:lnSpc>
                  <a:spcPct val="80000"/>
                </a:lnSpc>
                <a:spcBef>
                  <a:spcPct val="20000"/>
                </a:spcBef>
                <a:spcAft>
                  <a:spcPct val="0"/>
                </a:spcAft>
                <a:buClr>
                  <a:schemeClr val="folHlink"/>
                </a:buClr>
                <a:buSzPct val="80000"/>
                <a:buFont typeface="Wingdings" panose="05000000000000000000" pitchFamily="2" charset="2"/>
                <a:buChar char="l"/>
                <a:defRPr sz="1400">
                  <a:solidFill>
                    <a:schemeClr val="tx1"/>
                  </a:solidFill>
                  <a:latin typeface="Tahoma" panose="020B0604030504040204" pitchFamily="34" charset="0"/>
                </a:defRPr>
              </a:lvl9pPr>
            </a:lstStyle>
            <a:p>
              <a:pPr eaLnBrk="1" hangingPunct="1">
                <a:defRPr/>
              </a:pPr>
              <a:endParaRPr lang="es-PE" altLang="es-PE"/>
            </a:p>
          </p:txBody>
        </p:sp>
      </p:grpSp>
    </p:spTree>
  </p:cSld>
  <p:clrMap bg1="lt1" tx1="dk1" bg2="lt2" tx2="dk2" accent1="accent1" accent2="accent2" accent3="accent3" accent4="accent4" accent5="accent5" accent6="accent6" hlink="hlink" folHlink="folHlink"/>
  <p:sldLayoutIdLst>
    <p:sldLayoutId id="2147483898"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 id="2147483891" r:id="rId13"/>
    <p:sldLayoutId id="2147483892" r:id="rId14"/>
    <p:sldLayoutId id="2147483893" r:id="rId15"/>
  </p:sldLayoutIdLst>
  <p:hf hdr="0" ftr="0"/>
  <p:txStyles>
    <p:titleStyle>
      <a:lvl1pPr algn="l" rtl="0" eaLnBrk="0" fontAlgn="base" hangingPunct="0">
        <a:spcBef>
          <a:spcPct val="0"/>
        </a:spcBef>
        <a:spcAft>
          <a:spcPct val="0"/>
        </a:spcAft>
        <a:defRPr sz="3900" b="1" kern="1200">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anose="020B0604020202020204" pitchFamily="34" charset="0"/>
        </a:defRPr>
      </a:lvl2pPr>
      <a:lvl3pPr algn="l" rtl="0" eaLnBrk="0" fontAlgn="base" hangingPunct="0">
        <a:spcBef>
          <a:spcPct val="0"/>
        </a:spcBef>
        <a:spcAft>
          <a:spcPct val="0"/>
        </a:spcAft>
        <a:defRPr sz="3900" b="1">
          <a:solidFill>
            <a:schemeClr val="tx2"/>
          </a:solidFill>
          <a:latin typeface="Arial" panose="020B0604020202020204" pitchFamily="34" charset="0"/>
        </a:defRPr>
      </a:lvl3pPr>
      <a:lvl4pPr algn="l" rtl="0" eaLnBrk="0" fontAlgn="base" hangingPunct="0">
        <a:spcBef>
          <a:spcPct val="0"/>
        </a:spcBef>
        <a:spcAft>
          <a:spcPct val="0"/>
        </a:spcAft>
        <a:defRPr sz="3900" b="1">
          <a:solidFill>
            <a:schemeClr val="tx2"/>
          </a:solidFill>
          <a:latin typeface="Arial" panose="020B0604020202020204" pitchFamily="34" charset="0"/>
        </a:defRPr>
      </a:lvl4pPr>
      <a:lvl5pPr algn="l" rtl="0" eaLnBrk="0" fontAlgn="base" hangingPunct="0">
        <a:spcBef>
          <a:spcPct val="0"/>
        </a:spcBef>
        <a:spcAft>
          <a:spcPct val="0"/>
        </a:spcAft>
        <a:defRPr sz="3900" b="1">
          <a:solidFill>
            <a:schemeClr val="tx2"/>
          </a:solidFill>
          <a:latin typeface="Arial" panose="020B0604020202020204" pitchFamily="34" charset="0"/>
        </a:defRPr>
      </a:lvl5pPr>
      <a:lvl6pPr marL="457200" algn="l" rtl="0" fontAlgn="base">
        <a:spcBef>
          <a:spcPct val="0"/>
        </a:spcBef>
        <a:spcAft>
          <a:spcPct val="0"/>
        </a:spcAft>
        <a:defRPr sz="3900" b="1">
          <a:solidFill>
            <a:schemeClr val="tx2"/>
          </a:solidFill>
          <a:latin typeface="Arial" panose="020B0604020202020204" pitchFamily="34" charset="0"/>
        </a:defRPr>
      </a:lvl6pPr>
      <a:lvl7pPr marL="914400" algn="l" rtl="0" fontAlgn="base">
        <a:spcBef>
          <a:spcPct val="0"/>
        </a:spcBef>
        <a:spcAft>
          <a:spcPct val="0"/>
        </a:spcAft>
        <a:defRPr sz="3900" b="1">
          <a:solidFill>
            <a:schemeClr val="tx2"/>
          </a:solidFill>
          <a:latin typeface="Arial" panose="020B0604020202020204" pitchFamily="34" charset="0"/>
        </a:defRPr>
      </a:lvl7pPr>
      <a:lvl8pPr marL="1371600" algn="l" rtl="0" fontAlgn="base">
        <a:spcBef>
          <a:spcPct val="0"/>
        </a:spcBef>
        <a:spcAft>
          <a:spcPct val="0"/>
        </a:spcAft>
        <a:defRPr sz="3900" b="1">
          <a:solidFill>
            <a:schemeClr val="tx2"/>
          </a:solidFill>
          <a:latin typeface="Arial" panose="020B0604020202020204" pitchFamily="34" charset="0"/>
        </a:defRPr>
      </a:lvl8pPr>
      <a:lvl9pPr marL="1828800" algn="l" rtl="0" fontAlgn="base">
        <a:spcBef>
          <a:spcPct val="0"/>
        </a:spcBef>
        <a:spcAft>
          <a:spcPct val="0"/>
        </a:spcAft>
        <a:defRPr sz="39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kern="12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kern="1200">
          <a:solidFill>
            <a:schemeClr val="tx1"/>
          </a:solidFill>
          <a:latin typeface="+mn-lt"/>
          <a:ea typeface="+mn-ea"/>
          <a:cs typeface="+mn-cs"/>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kern="1200">
          <a:solidFill>
            <a:schemeClr val="tx1"/>
          </a:solidFill>
          <a:latin typeface="+mn-lt"/>
          <a:ea typeface="+mn-ea"/>
          <a:cs typeface="+mn-cs"/>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kern="1200">
          <a:solidFill>
            <a:schemeClr val="tx1"/>
          </a:solidFill>
          <a:latin typeface="+mn-lt"/>
          <a:ea typeface="+mn-ea"/>
          <a:cs typeface="+mn-cs"/>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0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0.xml"/><Relationship Id="rId4" Type="http://schemas.openxmlformats.org/officeDocument/2006/relationships/image" Target="../media/image11.png"/></Relationships>
</file>

<file path=ppt/slides/_rels/slide10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1.xml"/></Relationships>
</file>

<file path=ppt/slides/_rels/slide10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0.xml"/></Relationships>
</file>

<file path=ppt/slides/_rels/slide10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0.xml"/></Relationships>
</file>

<file path=ppt/slides/_rels/slide10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1.xml"/></Relationships>
</file>

<file path=ppt/slides/_rels/slide10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0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dt" sz="quarter" idx="10"/>
          </p:nvPr>
        </p:nvSpPr>
        <p:spPr/>
        <p:txBody>
          <a:bodyPr/>
          <a:lstStyle/>
          <a:p>
            <a:pPr>
              <a:defRPr/>
            </a:pPr>
            <a:fld id="{5EB109A9-6D98-4846-B983-0A72F4B26C4B}" type="datetime1">
              <a:rPr lang="es-ES" altLang="es-PE" smtClean="0"/>
              <a:t>07/03/2022</a:t>
            </a:fld>
            <a:endParaRPr lang="es-ES" altLang="en-US"/>
          </a:p>
        </p:txBody>
      </p:sp>
      <p:sp>
        <p:nvSpPr>
          <p:cNvPr id="6" name="Rectangle 7"/>
          <p:cNvSpPr>
            <a:spLocks noGrp="1" noChangeArrowheads="1"/>
          </p:cNvSpPr>
          <p:nvPr>
            <p:ph type="sldNum" sz="quarter" idx="12"/>
          </p:nvPr>
        </p:nvSpPr>
        <p:spPr/>
        <p:txBody>
          <a:bodyPr/>
          <a:lstStyle/>
          <a:p>
            <a:pPr>
              <a:defRPr/>
            </a:pPr>
            <a:fld id="{850F2E13-57B2-4D85-92E7-B8B8C3232FB6}" type="slidenum">
              <a:rPr lang="es-ES" altLang="en-US"/>
              <a:pPr>
                <a:defRPr/>
              </a:pPr>
              <a:t>1</a:t>
            </a:fld>
            <a:endParaRPr lang="es-ES" altLang="en-US"/>
          </a:p>
        </p:txBody>
      </p:sp>
      <p:sp>
        <p:nvSpPr>
          <p:cNvPr id="12292" name="Rectangle 37"/>
          <p:cNvSpPr>
            <a:spLocks noGrp="1" noChangeArrowheads="1"/>
          </p:cNvSpPr>
          <p:nvPr>
            <p:ph type="ctrTitle"/>
          </p:nvPr>
        </p:nvSpPr>
        <p:spPr/>
        <p:txBody>
          <a:bodyPr/>
          <a:lstStyle/>
          <a:p>
            <a:pPr eaLnBrk="1" hangingPunct="1"/>
            <a:r>
              <a:rPr lang="es-ES_tradnl" altLang="es-PE">
                <a:solidFill>
                  <a:srgbClr val="FF0000"/>
                </a:solidFill>
              </a:rPr>
              <a:t>Macros personalizadas en Excel</a:t>
            </a:r>
            <a:endParaRPr lang="es-ES" altLang="es-PE">
              <a:solidFill>
                <a:srgbClr val="FF0000"/>
              </a:solidFill>
            </a:endParaRPr>
          </a:p>
        </p:txBody>
      </p:sp>
      <p:sp>
        <p:nvSpPr>
          <p:cNvPr id="12293" name="Rectangle 38"/>
          <p:cNvSpPr>
            <a:spLocks noGrp="1" noChangeArrowheads="1"/>
          </p:cNvSpPr>
          <p:nvPr>
            <p:ph type="subTitle" idx="1"/>
          </p:nvPr>
        </p:nvSpPr>
        <p:spPr>
          <a:xfrm>
            <a:off x="468313" y="3933825"/>
            <a:ext cx="8064500" cy="1752600"/>
          </a:xfrm>
        </p:spPr>
        <p:txBody>
          <a:bodyPr/>
          <a:lstStyle/>
          <a:p>
            <a:pPr eaLnBrk="1" hangingPunct="1"/>
            <a:r>
              <a:rPr lang="es-ES_tradnl" altLang="es-PE" dirty="0"/>
              <a:t>Visual Basic para Aplicaciones</a:t>
            </a:r>
          </a:p>
          <a:p>
            <a:pPr eaLnBrk="1" hangingPunct="1"/>
            <a:r>
              <a:rPr lang="es-ES_tradnl" altLang="es-PE" dirty="0"/>
              <a:t>V B A</a:t>
            </a:r>
            <a:endParaRPr lang="es-ES" altLang="es-PE"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fecha 4"/>
          <p:cNvSpPr>
            <a:spLocks noGrp="1"/>
          </p:cNvSpPr>
          <p:nvPr>
            <p:ph type="dt" sz="quarter" idx="10"/>
          </p:nvPr>
        </p:nvSpPr>
        <p:spPr/>
        <p:txBody>
          <a:bodyPr/>
          <a:lstStyle/>
          <a:p>
            <a:pPr>
              <a:defRPr/>
            </a:pPr>
            <a:fld id="{ADF10203-0B30-4B81-9EFB-90714C813E07}" type="datetime1">
              <a:rPr lang="es-ES" altLang="es-PE" smtClean="0"/>
              <a:t>07/03/2022</a:t>
            </a:fld>
            <a:endParaRPr lang="es-ES" altLang="en-US"/>
          </a:p>
        </p:txBody>
      </p:sp>
      <p:sp>
        <p:nvSpPr>
          <p:cNvPr id="15" name="Marcador de número de diapositiva 6"/>
          <p:cNvSpPr>
            <a:spLocks noGrp="1"/>
          </p:cNvSpPr>
          <p:nvPr>
            <p:ph type="sldNum" sz="quarter" idx="12"/>
          </p:nvPr>
        </p:nvSpPr>
        <p:spPr/>
        <p:txBody>
          <a:bodyPr/>
          <a:lstStyle/>
          <a:p>
            <a:pPr>
              <a:defRPr/>
            </a:pPr>
            <a:fld id="{86416734-72C7-4612-86AA-D2E08E0DF47D}" type="slidenum">
              <a:rPr lang="es-ES" altLang="en-US"/>
              <a:pPr>
                <a:defRPr/>
              </a:pPr>
              <a:t>10</a:t>
            </a:fld>
            <a:endParaRPr lang="es-ES" altLang="en-US"/>
          </a:p>
        </p:txBody>
      </p:sp>
      <p:sp>
        <p:nvSpPr>
          <p:cNvPr id="22532" name="Rectangle 2"/>
          <p:cNvSpPr>
            <a:spLocks noGrp="1" noChangeArrowheads="1"/>
          </p:cNvSpPr>
          <p:nvPr>
            <p:ph type="title"/>
          </p:nvPr>
        </p:nvSpPr>
        <p:spPr>
          <a:xfrm>
            <a:off x="468313" y="188913"/>
            <a:ext cx="8229600" cy="576262"/>
          </a:xfrm>
        </p:spPr>
        <p:txBody>
          <a:bodyPr/>
          <a:lstStyle/>
          <a:p>
            <a:pPr eaLnBrk="1" hangingPunct="1"/>
            <a:r>
              <a:rPr lang="es-ES_tradnl" altLang="es-PE" sz="3500"/>
              <a:t>Suma dos números</a:t>
            </a:r>
            <a:endParaRPr lang="es-ES" altLang="es-PE" sz="3500"/>
          </a:p>
        </p:txBody>
      </p:sp>
      <p:sp>
        <p:nvSpPr>
          <p:cNvPr id="22533" name="Rectangle 3"/>
          <p:cNvSpPr>
            <a:spLocks noGrp="1" noChangeArrowheads="1"/>
          </p:cNvSpPr>
          <p:nvPr>
            <p:ph type="body" sz="half" idx="1"/>
          </p:nvPr>
        </p:nvSpPr>
        <p:spPr>
          <a:xfrm>
            <a:off x="457200" y="1719263"/>
            <a:ext cx="7929563" cy="1149350"/>
          </a:xfrm>
        </p:spPr>
        <p:txBody>
          <a:bodyPr/>
          <a:lstStyle/>
          <a:p>
            <a:pPr eaLnBrk="1" hangingPunct="1">
              <a:buFont typeface="Wingdings" panose="05000000000000000000" pitchFamily="2" charset="2"/>
              <a:buNone/>
            </a:pPr>
            <a:endParaRPr lang="es-ES_tradnl" altLang="es-PE" sz="2600"/>
          </a:p>
          <a:p>
            <a:pPr eaLnBrk="1" hangingPunct="1">
              <a:buFont typeface="Wingdings" panose="05000000000000000000" pitchFamily="2" charset="2"/>
              <a:buNone/>
            </a:pPr>
            <a:endParaRPr lang="es-ES" altLang="es-PE" sz="1700"/>
          </a:p>
        </p:txBody>
      </p:sp>
      <p:graphicFrame>
        <p:nvGraphicFramePr>
          <p:cNvPr id="215077" name="Group 37"/>
          <p:cNvGraphicFramePr>
            <a:graphicFrameLocks noGrp="1"/>
          </p:cNvGraphicFramePr>
          <p:nvPr>
            <p:ph sz="half" idx="2"/>
          </p:nvPr>
        </p:nvGraphicFramePr>
        <p:xfrm>
          <a:off x="900113" y="1773238"/>
          <a:ext cx="7489825" cy="4286415"/>
        </p:xfrm>
        <a:graphic>
          <a:graphicData uri="http://schemas.openxmlformats.org/drawingml/2006/table">
            <a:tbl>
              <a:tblPr/>
              <a:tblGrid>
                <a:gridCol w="7489825">
                  <a:extLst>
                    <a:ext uri="{9D8B030D-6E8A-4147-A177-3AD203B41FA5}">
                      <a16:colId xmlns:a16="http://schemas.microsoft.com/office/drawing/2014/main" val="3737792838"/>
                    </a:ext>
                  </a:extLst>
                </a:gridCol>
              </a:tblGrid>
              <a:tr h="20156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Sumar()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'Pide dos números y pone en una celda su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'Dim Numero1 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'Dim Numero2 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Numero1 = InputBox("Entrar el primer valor",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Numero2 = InputBox("Entrar el segundo valor",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Worksheets("Hoja1").Activate </a:t>
                      </a:r>
                      <a:r>
                        <a:rPr kumimoji="0" lang="es-ES" altLang="es-PE" sz="1100" b="0" i="0" u="none" strike="noStrike" cap="none" normalizeH="0" baseline="0">
                          <a:ln>
                            <a:noFill/>
                          </a:ln>
                          <a:solidFill>
                            <a:srgbClr val="009900"/>
                          </a:solidFill>
                          <a:effectLst/>
                          <a:latin typeface="Arial" panose="020B0604020202020204" pitchFamily="34" charset="0"/>
                        </a:rPr>
                        <a:t>'Esto se pone por si estamos en una hoja distinta de la Hoja1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ActiveSheet.Range("E10").Value = Numero1 + Numero2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2861643"/>
                  </a:ext>
                </a:extLst>
              </a:tr>
              <a:tr h="22705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Sumar_Bis()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'Este procedimiento es similar al anterior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'En el procedimiento anterior si se mete como variable una palabra, da 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'Por eso en este procedimiento añadimos la función Val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Numero1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Numero2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Numero1 = Val(InputBox("Entrar el primer valor",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Numero2 = Val(InputBox("Entrar el segundo valor",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ActiveSheet.Range("E11").Value = Numero1 + Numero2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100" b="0" i="0" u="none" strike="noStrike" cap="none" normalizeH="0" baseline="0">
                        <a:ln>
                          <a:noFill/>
                        </a:ln>
                        <a:solidFill>
                          <a:srgbClr val="0033CC"/>
                        </a:solidFill>
                        <a:effectLst/>
                        <a:latin typeface="Arial" panose="020B0604020202020204" pitchFamily="34" charset="0"/>
                      </a:endParaRPr>
                    </a:p>
                  </a:txBody>
                  <a:tcPr marT="45710" marB="4571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254357"/>
                  </a:ext>
                </a:extLst>
              </a:tr>
            </a:tbl>
          </a:graphicData>
        </a:graphic>
      </p:graphicFrame>
      <p:sp>
        <p:nvSpPr>
          <p:cNvPr id="22542" name="Rectangle 20"/>
          <p:cNvSpPr>
            <a:spLocks noChangeArrowheads="1"/>
          </p:cNvSpPr>
          <p:nvPr/>
        </p:nvSpPr>
        <p:spPr bwMode="auto">
          <a:xfrm>
            <a:off x="900113" y="765175"/>
            <a:ext cx="755967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_tradnl" altLang="es-PE" sz="1700" b="1" i="1"/>
              <a:t>Val</a:t>
            </a:r>
            <a:r>
              <a:rPr lang="es-ES_tradnl" altLang="es-PE" sz="1700"/>
              <a:t>(Cadena). Convierte la cadena a un valor numérico</a:t>
            </a:r>
          </a:p>
          <a:p>
            <a:pPr eaLnBrk="1" hangingPunct="1"/>
            <a:r>
              <a:rPr lang="es-ES_tradnl" altLang="es-PE" sz="1700" b="1" i="1"/>
              <a:t>Str</a:t>
            </a:r>
            <a:r>
              <a:rPr lang="es-ES_tradnl" altLang="es-PE" sz="1700"/>
              <a:t>(Número). Convierte el número a una expresión cadena</a:t>
            </a:r>
          </a:p>
          <a:p>
            <a:pPr lvl="1" eaLnBrk="1" hangingPunct="1"/>
            <a:r>
              <a:rPr lang="es-ES" altLang="es-PE" sz="1300" b="1"/>
              <a:t>CBool</a:t>
            </a:r>
            <a:r>
              <a:rPr lang="es-ES" altLang="es-PE" sz="1500"/>
              <a:t>, </a:t>
            </a:r>
            <a:r>
              <a:rPr lang="es-ES" altLang="es-PE" sz="1300" b="1"/>
              <a:t>CByte</a:t>
            </a:r>
            <a:r>
              <a:rPr lang="es-ES" altLang="es-PE" sz="1500"/>
              <a:t>, </a:t>
            </a:r>
            <a:r>
              <a:rPr lang="es-ES" altLang="es-PE" sz="1300" b="1"/>
              <a:t>CCur</a:t>
            </a:r>
            <a:r>
              <a:rPr lang="es-ES" altLang="es-PE" sz="1500"/>
              <a:t>, </a:t>
            </a:r>
            <a:r>
              <a:rPr lang="es-ES" altLang="es-PE" sz="1300" b="1"/>
              <a:t>CCur</a:t>
            </a:r>
            <a:r>
              <a:rPr lang="es-ES" altLang="es-PE" sz="1500"/>
              <a:t>, </a:t>
            </a:r>
            <a:r>
              <a:rPr lang="es-ES" altLang="es-PE" sz="1300" b="1"/>
              <a:t>CDate</a:t>
            </a:r>
            <a:r>
              <a:rPr lang="es-ES" altLang="es-PE" sz="1500"/>
              <a:t>, </a:t>
            </a:r>
            <a:r>
              <a:rPr lang="es-ES" altLang="es-PE" sz="1300" b="1"/>
              <a:t>CDec</a:t>
            </a:r>
            <a:r>
              <a:rPr lang="es-ES" altLang="es-PE" sz="1500"/>
              <a:t>, </a:t>
            </a:r>
            <a:r>
              <a:rPr lang="es-ES" altLang="es-PE" sz="1300" b="1"/>
              <a:t>CInt,</a:t>
            </a:r>
            <a:r>
              <a:rPr lang="es-ES" altLang="es-PE" sz="1500"/>
              <a:t> </a:t>
            </a:r>
            <a:r>
              <a:rPr lang="es-ES" altLang="es-PE" sz="1300" b="1"/>
              <a:t>CLng,</a:t>
            </a:r>
            <a:r>
              <a:rPr lang="es-ES" altLang="es-PE" sz="1500"/>
              <a:t> </a:t>
            </a:r>
            <a:r>
              <a:rPr lang="es-ES" altLang="es-PE" sz="1300" b="1"/>
              <a:t>CSng,</a:t>
            </a:r>
            <a:r>
              <a:rPr lang="es-ES" altLang="es-PE" sz="1500"/>
              <a:t> </a:t>
            </a:r>
            <a:r>
              <a:rPr lang="es-ES" altLang="es-PE" sz="1300" b="1"/>
              <a:t>CStr,</a:t>
            </a:r>
            <a:r>
              <a:rPr lang="es-ES" altLang="es-PE" sz="1500"/>
              <a:t> </a:t>
            </a:r>
            <a:r>
              <a:rPr lang="es-ES" altLang="es-PE" sz="1300" b="1"/>
              <a:t>CVar</a:t>
            </a:r>
            <a:endParaRPr lang="es-ES_tradnl" altLang="es-PE" sz="1500"/>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fecha 5"/>
          <p:cNvSpPr>
            <a:spLocks noGrp="1"/>
          </p:cNvSpPr>
          <p:nvPr>
            <p:ph type="dt" sz="quarter" idx="10"/>
          </p:nvPr>
        </p:nvSpPr>
        <p:spPr/>
        <p:txBody>
          <a:bodyPr/>
          <a:lstStyle/>
          <a:p>
            <a:pPr>
              <a:defRPr/>
            </a:pPr>
            <a:fld id="{82E37030-3732-4A9B-9BA5-D5A0BCE340A6}" type="datetime1">
              <a:rPr lang="es-ES" altLang="es-PE" smtClean="0"/>
              <a:t>07/03/2022</a:t>
            </a:fld>
            <a:endParaRPr lang="es-ES" altLang="en-US"/>
          </a:p>
        </p:txBody>
      </p:sp>
      <p:sp>
        <p:nvSpPr>
          <p:cNvPr id="9" name="Marcador de número de diapositiva 7"/>
          <p:cNvSpPr>
            <a:spLocks noGrp="1"/>
          </p:cNvSpPr>
          <p:nvPr>
            <p:ph type="sldNum" sz="quarter" idx="12"/>
          </p:nvPr>
        </p:nvSpPr>
        <p:spPr/>
        <p:txBody>
          <a:bodyPr/>
          <a:lstStyle/>
          <a:p>
            <a:pPr>
              <a:defRPr/>
            </a:pPr>
            <a:fld id="{D4C11477-81E7-4B6F-951F-0EFB6833B630}" type="slidenum">
              <a:rPr lang="es-ES" altLang="en-US"/>
              <a:pPr>
                <a:defRPr/>
              </a:pPr>
              <a:t>100</a:t>
            </a:fld>
            <a:endParaRPr lang="es-ES" altLang="en-US"/>
          </a:p>
        </p:txBody>
      </p:sp>
      <p:sp>
        <p:nvSpPr>
          <p:cNvPr id="120836" name="Rectangle 2"/>
          <p:cNvSpPr>
            <a:spLocks noGrp="1" noChangeArrowheads="1"/>
          </p:cNvSpPr>
          <p:nvPr>
            <p:ph type="title"/>
          </p:nvPr>
        </p:nvSpPr>
        <p:spPr/>
        <p:txBody>
          <a:bodyPr/>
          <a:lstStyle/>
          <a:p>
            <a:pPr eaLnBrk="1" hangingPunct="1"/>
            <a:r>
              <a:rPr lang="es-ES" altLang="es-PE" b="0"/>
              <a:t>Depuración de programas</a:t>
            </a:r>
            <a:endParaRPr lang="es-ES" altLang="es-PE"/>
          </a:p>
        </p:txBody>
      </p:sp>
      <p:sp>
        <p:nvSpPr>
          <p:cNvPr id="120837" name="Rectangle 3"/>
          <p:cNvSpPr>
            <a:spLocks noGrp="1" noChangeArrowheads="1"/>
          </p:cNvSpPr>
          <p:nvPr>
            <p:ph type="body" sz="half" idx="1"/>
          </p:nvPr>
        </p:nvSpPr>
        <p:spPr>
          <a:xfrm>
            <a:off x="395288" y="1600200"/>
            <a:ext cx="8497887" cy="4637088"/>
          </a:xfrm>
        </p:spPr>
        <p:txBody>
          <a:bodyPr/>
          <a:lstStyle/>
          <a:p>
            <a:pPr eaLnBrk="1" hangingPunct="1">
              <a:lnSpc>
                <a:spcPct val="80000"/>
              </a:lnSpc>
            </a:pPr>
            <a:r>
              <a:rPr lang="es-ES" altLang="es-PE" sz="1500"/>
              <a:t>Estas herramientas son muy útiles a la hora de comprobar paso a paso el funcionamiento del programa y detectar los procesos que provocan un mal funcionamiento del mismo.</a:t>
            </a:r>
          </a:p>
          <a:p>
            <a:pPr eaLnBrk="1" hangingPunct="1">
              <a:lnSpc>
                <a:spcPct val="80000"/>
              </a:lnSpc>
            </a:pPr>
            <a:r>
              <a:rPr lang="es-ES" altLang="es-PE" sz="1500"/>
              <a:t>Importe Módulo5.bas</a:t>
            </a:r>
          </a:p>
          <a:p>
            <a:pPr eaLnBrk="1" hangingPunct="1">
              <a:lnSpc>
                <a:spcPct val="80000"/>
              </a:lnSpc>
            </a:pPr>
            <a:r>
              <a:rPr lang="es-ES" altLang="es-PE" sz="1500"/>
              <a:t>Active la barra de depuración</a:t>
            </a:r>
          </a:p>
          <a:p>
            <a:pPr lvl="1" eaLnBrk="1" hangingPunct="1">
              <a:lnSpc>
                <a:spcPct val="80000"/>
              </a:lnSpc>
            </a:pPr>
            <a:r>
              <a:rPr lang="es-ES" altLang="es-PE" sz="1300"/>
              <a:t>(Ver/ Barras de Herramientas/ Depuración)</a:t>
            </a:r>
          </a:p>
          <a:p>
            <a:pPr eaLnBrk="1" hangingPunct="1">
              <a:lnSpc>
                <a:spcPct val="80000"/>
              </a:lnSpc>
            </a:pPr>
            <a:r>
              <a:rPr lang="es-ES" altLang="es-PE" sz="1500"/>
              <a:t>Modo Ejecución paso a paso</a:t>
            </a:r>
          </a:p>
          <a:p>
            <a:pPr lvl="1" eaLnBrk="1" hangingPunct="1">
              <a:lnSpc>
                <a:spcPct val="80000"/>
              </a:lnSpc>
            </a:pPr>
            <a:r>
              <a:rPr lang="es-ES_tradnl" altLang="es-PE" sz="1300"/>
              <a:t>Paso a Paso por Instrucciones. </a:t>
            </a:r>
            <a:r>
              <a:rPr lang="es-ES_tradnl" altLang="es-PE" sz="1300" b="1"/>
              <a:t>F8</a:t>
            </a:r>
            <a:r>
              <a:rPr lang="es-ES_tradnl" altLang="es-PE" sz="1300"/>
              <a:t> </a:t>
            </a:r>
          </a:p>
          <a:p>
            <a:pPr lvl="1" eaLnBrk="1" hangingPunct="1">
              <a:lnSpc>
                <a:spcPct val="80000"/>
              </a:lnSpc>
            </a:pPr>
            <a:r>
              <a:rPr lang="es-ES_tradnl" altLang="es-PE" sz="1300"/>
              <a:t>Paso a Paso por Procedimientos. MAY+F8</a:t>
            </a:r>
          </a:p>
          <a:p>
            <a:pPr lvl="2" eaLnBrk="1" hangingPunct="1">
              <a:lnSpc>
                <a:spcPct val="80000"/>
              </a:lnSpc>
            </a:pPr>
            <a:r>
              <a:rPr lang="es-ES_tradnl" altLang="es-PE" sz="1300"/>
              <a:t>Sirve para ejecutar todo un procedimiento. Cuando en la ejecución de un procedimiento, se llega a una línea que llama a otro procedimiento o función, pulsando este botón se puede provocar la ejecución de todo el código de esta función para luego continuar con el modo paso a paso.</a:t>
            </a:r>
          </a:p>
          <a:p>
            <a:pPr eaLnBrk="1" hangingPunct="1">
              <a:lnSpc>
                <a:spcPct val="80000"/>
              </a:lnSpc>
            </a:pPr>
            <a:r>
              <a:rPr lang="es-ES_tradnl" altLang="es-PE" sz="1500"/>
              <a:t>Modo Interrupción</a:t>
            </a:r>
          </a:p>
          <a:p>
            <a:pPr lvl="1" eaLnBrk="1" hangingPunct="1">
              <a:lnSpc>
                <a:spcPct val="80000"/>
              </a:lnSpc>
            </a:pPr>
            <a:r>
              <a:rPr lang="es-ES" altLang="es-PE" sz="1300"/>
              <a:t>En programas largos resulta fastidioso tener que ejecutarlos paso a paso, sobretodo si sabemos que el error se produce en una parte avanzada del programa. El modo interrupción, permite la ejecución del programa hasta una instrucción determinada para, a partir de esta, ejecutar paso a paso y así poder detectar el error.</a:t>
            </a:r>
          </a:p>
          <a:p>
            <a:pPr lvl="1" eaLnBrk="1" hangingPunct="1">
              <a:lnSpc>
                <a:spcPct val="80000"/>
              </a:lnSpc>
            </a:pPr>
            <a:r>
              <a:rPr lang="es-ES" altLang="es-PE" sz="1300"/>
              <a:t>Definir puntos de interrupción</a:t>
            </a:r>
          </a:p>
          <a:p>
            <a:pPr lvl="2" eaLnBrk="1" hangingPunct="1">
              <a:lnSpc>
                <a:spcPct val="80000"/>
              </a:lnSpc>
            </a:pPr>
            <a:r>
              <a:rPr lang="es-ES" altLang="es-PE" sz="1300"/>
              <a:t>1. Sitúe el cursor sobre la instrucción en la cual debe detenerse el programa para continuar paso a paso.</a:t>
            </a:r>
          </a:p>
          <a:p>
            <a:pPr lvl="2" eaLnBrk="1" hangingPunct="1">
              <a:lnSpc>
                <a:spcPct val="80000"/>
              </a:lnSpc>
            </a:pPr>
            <a:r>
              <a:rPr lang="es-ES" altLang="es-PE" sz="1300"/>
              <a:t>2. Pulse sobre el botón . También puede activar la opción </a:t>
            </a:r>
            <a:r>
              <a:rPr lang="es-ES" altLang="es-PE" sz="1300" b="1"/>
              <a:t>Depuración/ Alternar punto de interrupción</a:t>
            </a:r>
            <a:r>
              <a:rPr lang="es-ES" altLang="es-PE" sz="1300"/>
              <a:t>, pulsar la tecla </a:t>
            </a:r>
            <a:r>
              <a:rPr lang="es-ES" altLang="es-PE" sz="1300" b="1"/>
              <a:t>F9</a:t>
            </a:r>
            <a:r>
              <a:rPr lang="es-ES" altLang="es-PE" sz="1300"/>
              <a:t> o bien hacer un clic en la parte izquierda de la ventana del módulo (la franja vertical en color gris).</a:t>
            </a:r>
          </a:p>
          <a:p>
            <a:pPr lvl="2" eaLnBrk="1" hangingPunct="1">
              <a:lnSpc>
                <a:spcPct val="80000"/>
              </a:lnSpc>
            </a:pPr>
            <a:r>
              <a:rPr lang="es-ES" altLang="es-PE" sz="1300" i="1"/>
              <a:t>Para desactivar un punto de interrupción siga los mismos pasos</a:t>
            </a:r>
            <a:endParaRPr lang="es-ES" altLang="es-PE" sz="1300"/>
          </a:p>
        </p:txBody>
      </p:sp>
      <p:pic>
        <p:nvPicPr>
          <p:cNvPr id="120838" name="Picture 9"/>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68313" y="3640138"/>
            <a:ext cx="306387" cy="298450"/>
          </a:xfrm>
          <a:noFill/>
        </p:spPr>
      </p:pic>
      <p:pic>
        <p:nvPicPr>
          <p:cNvPr id="120839" name="Picture 13"/>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68313" y="3289300"/>
            <a:ext cx="306387" cy="298450"/>
          </a:xfrm>
          <a:noFill/>
        </p:spPr>
      </p:pic>
      <p:pic>
        <p:nvPicPr>
          <p:cNvPr id="12084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4365625"/>
            <a:ext cx="306387"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4"/>
          <p:cNvSpPr>
            <a:spLocks noGrp="1"/>
          </p:cNvSpPr>
          <p:nvPr>
            <p:ph type="dt" sz="quarter" idx="10"/>
          </p:nvPr>
        </p:nvSpPr>
        <p:spPr/>
        <p:txBody>
          <a:bodyPr/>
          <a:lstStyle/>
          <a:p>
            <a:pPr>
              <a:defRPr/>
            </a:pPr>
            <a:fld id="{8F588E8C-AC39-447C-8AD6-F91464E53FD7}" type="datetime1">
              <a:rPr lang="es-ES" altLang="es-PE" smtClean="0"/>
              <a:t>07/03/2022</a:t>
            </a:fld>
            <a:endParaRPr lang="es-ES" altLang="en-US"/>
          </a:p>
        </p:txBody>
      </p:sp>
      <p:sp>
        <p:nvSpPr>
          <p:cNvPr id="8" name="Marcador de número de diapositiva 6"/>
          <p:cNvSpPr>
            <a:spLocks noGrp="1"/>
          </p:cNvSpPr>
          <p:nvPr>
            <p:ph type="sldNum" sz="quarter" idx="12"/>
          </p:nvPr>
        </p:nvSpPr>
        <p:spPr/>
        <p:txBody>
          <a:bodyPr/>
          <a:lstStyle/>
          <a:p>
            <a:pPr>
              <a:defRPr/>
            </a:pPr>
            <a:fld id="{78F55821-AD4A-4DA5-A138-3BAED9136FB2}" type="slidenum">
              <a:rPr lang="es-ES" altLang="en-US"/>
              <a:pPr>
                <a:defRPr/>
              </a:pPr>
              <a:t>101</a:t>
            </a:fld>
            <a:endParaRPr lang="es-ES" altLang="en-US"/>
          </a:p>
        </p:txBody>
      </p:sp>
      <p:sp>
        <p:nvSpPr>
          <p:cNvPr id="121860" name="Rectangle 2"/>
          <p:cNvSpPr>
            <a:spLocks noGrp="1" noChangeArrowheads="1"/>
          </p:cNvSpPr>
          <p:nvPr>
            <p:ph type="title"/>
          </p:nvPr>
        </p:nvSpPr>
        <p:spPr/>
        <p:txBody>
          <a:bodyPr/>
          <a:lstStyle/>
          <a:p>
            <a:pPr eaLnBrk="1" hangingPunct="1"/>
            <a:r>
              <a:rPr lang="es-ES_tradnl" altLang="es-PE"/>
              <a:t>La Ventana de Inspección</a:t>
            </a:r>
            <a:endParaRPr lang="es-ES" altLang="es-PE"/>
          </a:p>
        </p:txBody>
      </p:sp>
      <p:sp>
        <p:nvSpPr>
          <p:cNvPr id="121861" name="Rectangle 3"/>
          <p:cNvSpPr>
            <a:spLocks noGrp="1" noChangeArrowheads="1"/>
          </p:cNvSpPr>
          <p:nvPr>
            <p:ph type="body" sz="half" idx="1"/>
          </p:nvPr>
        </p:nvSpPr>
        <p:spPr>
          <a:xfrm>
            <a:off x="468313" y="1341438"/>
            <a:ext cx="8075612" cy="4751387"/>
          </a:xfrm>
        </p:spPr>
        <p:txBody>
          <a:bodyPr/>
          <a:lstStyle/>
          <a:p>
            <a:pPr eaLnBrk="1" hangingPunct="1">
              <a:lnSpc>
                <a:spcPct val="80000"/>
              </a:lnSpc>
            </a:pPr>
            <a:r>
              <a:rPr lang="es-ES" altLang="es-PE" sz="1700" b="1"/>
              <a:t>Inspecciones rápidas de variables</a:t>
            </a:r>
          </a:p>
          <a:p>
            <a:pPr lvl="1" eaLnBrk="1" hangingPunct="1">
              <a:lnSpc>
                <a:spcPct val="80000"/>
              </a:lnSpc>
            </a:pPr>
            <a:r>
              <a:rPr lang="es-ES" altLang="es-PE" sz="1400"/>
              <a:t>Estas opciones sirven para revisar el valor de las variables a medida que se va ejecutando el programa.</a:t>
            </a:r>
          </a:p>
          <a:p>
            <a:pPr lvl="1" eaLnBrk="1" hangingPunct="1">
              <a:lnSpc>
                <a:spcPct val="80000"/>
              </a:lnSpc>
            </a:pPr>
            <a:r>
              <a:rPr lang="es-ES" altLang="es-PE" sz="1400"/>
              <a:t>Para ver los valores que van tomando las variables es conveniente tener visible la </a:t>
            </a:r>
            <a:r>
              <a:rPr lang="es-ES" altLang="es-PE" sz="1400" b="1"/>
              <a:t>Ventana de inspección</a:t>
            </a:r>
            <a:r>
              <a:rPr lang="es-ES" altLang="es-PE" sz="1400"/>
              <a:t>, para activarla </a:t>
            </a:r>
            <a:r>
              <a:rPr lang="es-ES" altLang="es-PE" sz="1400" b="1"/>
              <a:t>Ver/ Ventana de Inspección</a:t>
            </a:r>
            <a:endParaRPr lang="es-ES" altLang="es-PE" sz="1400"/>
          </a:p>
          <a:p>
            <a:pPr eaLnBrk="1" hangingPunct="1">
              <a:lnSpc>
                <a:spcPct val="80000"/>
              </a:lnSpc>
            </a:pPr>
            <a:r>
              <a:rPr lang="es-ES" altLang="es-PE" sz="1700" b="1"/>
              <a:t>Añadir una variable a la ventana de inspección</a:t>
            </a:r>
            <a:endParaRPr lang="es-ES" altLang="es-PE" sz="1700"/>
          </a:p>
          <a:p>
            <a:pPr lvl="1" eaLnBrk="1" hangingPunct="1">
              <a:lnSpc>
                <a:spcPct val="80000"/>
              </a:lnSpc>
            </a:pPr>
            <a:r>
              <a:rPr lang="es-ES" altLang="es-PE" sz="1400"/>
              <a:t>1. Seleccione la variable que desee añadir a la ventana haciendo un clic sobre ella.</a:t>
            </a:r>
          </a:p>
          <a:p>
            <a:pPr lvl="1" eaLnBrk="1" hangingPunct="1">
              <a:lnSpc>
                <a:spcPct val="80000"/>
              </a:lnSpc>
            </a:pPr>
            <a:r>
              <a:rPr lang="es-ES" altLang="es-PE" sz="1400"/>
              <a:t>2. Activar </a:t>
            </a:r>
            <a:r>
              <a:rPr lang="es-ES" altLang="es-PE" sz="1400" b="1"/>
              <a:t>Depuración/ Inspección rápida </a:t>
            </a:r>
            <a:r>
              <a:rPr lang="es-ES" altLang="es-PE" sz="1400"/>
              <a:t>o </a:t>
            </a:r>
            <a:r>
              <a:rPr lang="es-ES" altLang="es-PE" sz="1400" b="1"/>
              <a:t>MaY+F9</a:t>
            </a:r>
            <a:r>
              <a:rPr lang="es-ES" altLang="es-PE" sz="1400"/>
              <a:t>.</a:t>
            </a:r>
          </a:p>
          <a:p>
            <a:pPr lvl="2" eaLnBrk="1" hangingPunct="1">
              <a:lnSpc>
                <a:spcPct val="80000"/>
              </a:lnSpc>
            </a:pPr>
            <a:r>
              <a:rPr lang="es-ES" altLang="es-PE" sz="1400"/>
              <a:t>Aparece un cuadro de diálogo donde se muestra el valor actual de la variable. Si no está ejecutando el programa paso a paso, aparecerá el valor </a:t>
            </a:r>
            <a:r>
              <a:rPr lang="es-ES" altLang="es-PE" sz="1400" b="1"/>
              <a:t>Fuera de Contexto</a:t>
            </a:r>
            <a:r>
              <a:rPr lang="es-ES" altLang="es-PE" sz="1400"/>
              <a:t>.</a:t>
            </a:r>
          </a:p>
          <a:p>
            <a:pPr lvl="1" eaLnBrk="1" hangingPunct="1">
              <a:lnSpc>
                <a:spcPct val="80000"/>
              </a:lnSpc>
            </a:pPr>
            <a:r>
              <a:rPr lang="es-ES" altLang="es-PE" sz="1400"/>
              <a:t>3. Pulse sobre el botón </a:t>
            </a:r>
            <a:r>
              <a:rPr lang="es-ES" altLang="es-PE" sz="1400" b="1"/>
              <a:t>Agregar </a:t>
            </a:r>
            <a:r>
              <a:rPr lang="es-ES" altLang="es-PE" sz="1400"/>
              <a:t>para añadir la variable a la ventana de inspección.</a:t>
            </a:r>
          </a:p>
          <a:p>
            <a:pPr lvl="2" eaLnBrk="1" hangingPunct="1">
              <a:lnSpc>
                <a:spcPct val="80000"/>
              </a:lnSpc>
            </a:pPr>
            <a:r>
              <a:rPr lang="es-ES" altLang="es-PE" sz="1400"/>
              <a:t>Debe tener en cuenta que para revisar las variables las expresiones que les asignan valores deben de ejecutarse al menos una vez.</a:t>
            </a:r>
          </a:p>
          <a:p>
            <a:pPr eaLnBrk="1" hangingPunct="1">
              <a:lnSpc>
                <a:spcPct val="80000"/>
              </a:lnSpc>
            </a:pPr>
            <a:r>
              <a:rPr lang="es-ES" altLang="es-PE" sz="1700" i="1"/>
              <a:t>Cuando ejecuta el programa paso a paso, si sitúa el puntero de ratón sobre una variable, se muestra el valor de la misma</a:t>
            </a:r>
          </a:p>
          <a:p>
            <a:pPr eaLnBrk="1" hangingPunct="1">
              <a:lnSpc>
                <a:spcPct val="80000"/>
              </a:lnSpc>
            </a:pPr>
            <a:r>
              <a:rPr lang="es-ES" altLang="es-PE" sz="1700" b="1"/>
              <a:t>Borrar una variable de la ventana de Inspección</a:t>
            </a:r>
          </a:p>
          <a:p>
            <a:pPr lvl="1" eaLnBrk="1" hangingPunct="1">
              <a:lnSpc>
                <a:spcPct val="80000"/>
              </a:lnSpc>
            </a:pPr>
            <a:r>
              <a:rPr lang="es-ES" altLang="es-PE" sz="1400"/>
              <a:t>Sólo debe seleccionarla en la ventana de inspección y pulsar sobre la tecla </a:t>
            </a:r>
            <a:r>
              <a:rPr lang="es-ES" altLang="es-PE" sz="1400" b="1"/>
              <a:t>SUPR</a:t>
            </a:r>
            <a:r>
              <a:rPr lang="es-ES" altLang="es-PE" sz="1400"/>
              <a:t>.</a:t>
            </a:r>
          </a:p>
          <a:p>
            <a:pPr eaLnBrk="1" hangingPunct="1">
              <a:lnSpc>
                <a:spcPct val="80000"/>
              </a:lnSpc>
            </a:pPr>
            <a:r>
              <a:rPr lang="es-ES" altLang="es-PE" sz="1700" b="1"/>
              <a:t>Modificar el valor de una variable en tiempo de ejecución</a:t>
            </a:r>
          </a:p>
          <a:p>
            <a:pPr lvl="1" eaLnBrk="1" hangingPunct="1">
              <a:lnSpc>
                <a:spcPct val="80000"/>
              </a:lnSpc>
            </a:pPr>
            <a:r>
              <a:rPr lang="es-ES" altLang="es-PE" sz="1400"/>
              <a:t>A veces resulta interesante cambiar el valor de alguna variable cuando se está ejecutando el programa, para ver que ocurre si coge determinados valores, para terminar un bucle,…</a:t>
            </a:r>
          </a:p>
        </p:txBody>
      </p:sp>
      <p:pic>
        <p:nvPicPr>
          <p:cNvPr id="121862"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1188" y="2238375"/>
            <a:ext cx="306387" cy="298450"/>
          </a:xfrm>
          <a:noFill/>
        </p:spPr>
      </p:pic>
      <p:pic>
        <p:nvPicPr>
          <p:cNvPr id="12186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141663"/>
            <a:ext cx="306387"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5"/>
          <p:cNvSpPr>
            <a:spLocks noGrp="1"/>
          </p:cNvSpPr>
          <p:nvPr>
            <p:ph type="dt" sz="quarter" idx="10"/>
          </p:nvPr>
        </p:nvSpPr>
        <p:spPr/>
        <p:txBody>
          <a:bodyPr/>
          <a:lstStyle/>
          <a:p>
            <a:pPr>
              <a:defRPr/>
            </a:pPr>
            <a:fld id="{E232904D-323B-44FC-914D-8EEF3C38615D}" type="datetime1">
              <a:rPr lang="es-ES" altLang="es-PE" smtClean="0"/>
              <a:t>07/03/2022</a:t>
            </a:fld>
            <a:endParaRPr lang="es-ES" altLang="en-US"/>
          </a:p>
        </p:txBody>
      </p:sp>
      <p:sp>
        <p:nvSpPr>
          <p:cNvPr id="8" name="Marcador de número de diapositiva 7"/>
          <p:cNvSpPr>
            <a:spLocks noGrp="1"/>
          </p:cNvSpPr>
          <p:nvPr>
            <p:ph type="sldNum" sz="quarter" idx="12"/>
          </p:nvPr>
        </p:nvSpPr>
        <p:spPr/>
        <p:txBody>
          <a:bodyPr/>
          <a:lstStyle/>
          <a:p>
            <a:pPr>
              <a:defRPr/>
            </a:pPr>
            <a:fld id="{A4964DDB-19C5-459D-BE18-4BD328DCF1DD}" type="slidenum">
              <a:rPr lang="es-ES" altLang="en-US"/>
              <a:pPr>
                <a:defRPr/>
              </a:pPr>
              <a:t>102</a:t>
            </a:fld>
            <a:endParaRPr lang="es-ES" altLang="en-US"/>
          </a:p>
        </p:txBody>
      </p:sp>
      <p:sp>
        <p:nvSpPr>
          <p:cNvPr id="122884" name="Rectangle 2"/>
          <p:cNvSpPr>
            <a:spLocks noGrp="1" noChangeArrowheads="1"/>
          </p:cNvSpPr>
          <p:nvPr>
            <p:ph type="title"/>
          </p:nvPr>
        </p:nvSpPr>
        <p:spPr/>
        <p:txBody>
          <a:bodyPr/>
          <a:lstStyle/>
          <a:p>
            <a:pPr eaLnBrk="1" hangingPunct="1"/>
            <a:r>
              <a:rPr lang="es-ES" altLang="es-PE" b="0"/>
              <a:t>Expresiones de Revisión</a:t>
            </a:r>
          </a:p>
        </p:txBody>
      </p:sp>
      <p:sp>
        <p:nvSpPr>
          <p:cNvPr id="122885" name="Rectangle 3"/>
          <p:cNvSpPr>
            <a:spLocks noGrp="1" noChangeArrowheads="1"/>
          </p:cNvSpPr>
          <p:nvPr>
            <p:ph type="body" sz="half" idx="1"/>
          </p:nvPr>
        </p:nvSpPr>
        <p:spPr/>
        <p:txBody>
          <a:bodyPr/>
          <a:lstStyle/>
          <a:p>
            <a:pPr eaLnBrk="1" hangingPunct="1">
              <a:lnSpc>
                <a:spcPct val="80000"/>
              </a:lnSpc>
            </a:pPr>
            <a:r>
              <a:rPr lang="es-ES" altLang="es-PE" sz="1400"/>
              <a:t>Además de permitir añadir una variable o expresión dentro de la </a:t>
            </a:r>
            <a:r>
              <a:rPr lang="es-ES" altLang="es-PE" sz="1400" b="1"/>
              <a:t>Ventana Inmediato</a:t>
            </a:r>
            <a:r>
              <a:rPr lang="es-ES" altLang="es-PE" sz="1400"/>
              <a:t>, una </a:t>
            </a:r>
            <a:r>
              <a:rPr lang="es-ES" altLang="es-PE" sz="1400" b="1"/>
              <a:t>Expresión de Revisión </a:t>
            </a:r>
            <a:r>
              <a:rPr lang="es-ES" altLang="es-PE" sz="1400"/>
              <a:t>permite interrumpir la ejecución del programa cuando una variable coge determinado valor.</a:t>
            </a:r>
          </a:p>
          <a:p>
            <a:pPr eaLnBrk="1" hangingPunct="1">
              <a:lnSpc>
                <a:spcPct val="80000"/>
              </a:lnSpc>
            </a:pPr>
            <a:r>
              <a:rPr lang="es-ES" altLang="es-PE" sz="1400"/>
              <a:t>Piense que muchas veces un programa deja de funcionar, o funciona mal cuando una variable coge determinados valores.</a:t>
            </a:r>
          </a:p>
          <a:p>
            <a:pPr eaLnBrk="1" hangingPunct="1">
              <a:lnSpc>
                <a:spcPct val="80000"/>
              </a:lnSpc>
            </a:pPr>
            <a:r>
              <a:rPr lang="es-ES" altLang="es-PE" sz="1400"/>
              <a:t>Con una expresión de revisión, podremos detener la ejecución del programa cuando una variable contiene determinado valor ( a partir de determinado valor), luego, podremos continuar con la ejecución paso a paso para ver que ocurre a partir de este punto.</a:t>
            </a:r>
          </a:p>
          <a:p>
            <a:pPr eaLnBrk="1" hangingPunct="1">
              <a:lnSpc>
                <a:spcPct val="80000"/>
              </a:lnSpc>
            </a:pPr>
            <a:r>
              <a:rPr lang="es-ES_tradnl" altLang="es-PE" sz="1400"/>
              <a:t>Sitúe el cursor sobre una variable y seleccione Agregar Inspección, Interrupción cuando el valor sea verdadero, y luego en la ventana de inspecciones, editar la variable y añadirla una condición lógica que al cumplirse parará el procedimiento.</a:t>
            </a:r>
            <a:endParaRPr lang="es-ES" altLang="es-PE" sz="1400"/>
          </a:p>
          <a:p>
            <a:pPr eaLnBrk="1" hangingPunct="1">
              <a:lnSpc>
                <a:spcPct val="80000"/>
              </a:lnSpc>
            </a:pPr>
            <a:endParaRPr lang="es-ES" altLang="es-PE" sz="1400"/>
          </a:p>
        </p:txBody>
      </p:sp>
      <p:pic>
        <p:nvPicPr>
          <p:cNvPr id="122886" name="Picture 4"/>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087938" y="1719263"/>
            <a:ext cx="3159125" cy="2132012"/>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122887" name="Picture 6"/>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5156200" y="3998913"/>
            <a:ext cx="3021013" cy="2132012"/>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5"/>
          <p:cNvSpPr>
            <a:spLocks noGrp="1"/>
          </p:cNvSpPr>
          <p:nvPr>
            <p:ph type="dt" sz="quarter" idx="10"/>
          </p:nvPr>
        </p:nvSpPr>
        <p:spPr/>
        <p:txBody>
          <a:bodyPr/>
          <a:lstStyle/>
          <a:p>
            <a:pPr>
              <a:defRPr/>
            </a:pPr>
            <a:fld id="{213953F4-4375-4933-BBC6-2FE4CAAECFD1}" type="datetime1">
              <a:rPr lang="es-ES" altLang="es-PE" smtClean="0"/>
              <a:t>07/03/2022</a:t>
            </a:fld>
            <a:endParaRPr lang="es-ES" altLang="en-US"/>
          </a:p>
        </p:txBody>
      </p:sp>
      <p:sp>
        <p:nvSpPr>
          <p:cNvPr id="8" name="Marcador de número de diapositiva 7"/>
          <p:cNvSpPr>
            <a:spLocks noGrp="1"/>
          </p:cNvSpPr>
          <p:nvPr>
            <p:ph type="sldNum" sz="quarter" idx="12"/>
          </p:nvPr>
        </p:nvSpPr>
        <p:spPr/>
        <p:txBody>
          <a:bodyPr/>
          <a:lstStyle/>
          <a:p>
            <a:pPr>
              <a:defRPr/>
            </a:pPr>
            <a:fld id="{CEB15D03-E064-422F-A18B-36067965FB36}" type="slidenum">
              <a:rPr lang="es-ES" altLang="en-US"/>
              <a:pPr>
                <a:defRPr/>
              </a:pPr>
              <a:t>103</a:t>
            </a:fld>
            <a:endParaRPr lang="es-ES" altLang="en-US"/>
          </a:p>
        </p:txBody>
      </p:sp>
      <p:sp>
        <p:nvSpPr>
          <p:cNvPr id="123908" name="Rectangle 2"/>
          <p:cNvSpPr>
            <a:spLocks noGrp="1" noChangeArrowheads="1"/>
          </p:cNvSpPr>
          <p:nvPr>
            <p:ph type="title"/>
          </p:nvPr>
        </p:nvSpPr>
        <p:spPr/>
        <p:txBody>
          <a:bodyPr/>
          <a:lstStyle/>
          <a:p>
            <a:pPr eaLnBrk="1" hangingPunct="1"/>
            <a:r>
              <a:rPr lang="es-ES" altLang="es-PE" b="0"/>
              <a:t>La Ventana Inmediato</a:t>
            </a:r>
            <a:endParaRPr lang="es-ES" altLang="es-PE"/>
          </a:p>
        </p:txBody>
      </p:sp>
      <p:sp>
        <p:nvSpPr>
          <p:cNvPr id="123909" name="Rectangle 3"/>
          <p:cNvSpPr>
            <a:spLocks noGrp="1" noChangeArrowheads="1"/>
          </p:cNvSpPr>
          <p:nvPr>
            <p:ph type="body" sz="half" idx="1"/>
          </p:nvPr>
        </p:nvSpPr>
        <p:spPr>
          <a:xfrm>
            <a:off x="468313" y="1341438"/>
            <a:ext cx="4038600" cy="4530725"/>
          </a:xfrm>
        </p:spPr>
        <p:txBody>
          <a:bodyPr/>
          <a:lstStyle/>
          <a:p>
            <a:pPr eaLnBrk="1" hangingPunct="1">
              <a:lnSpc>
                <a:spcPct val="80000"/>
              </a:lnSpc>
            </a:pPr>
            <a:r>
              <a:rPr lang="es-ES_tradnl" altLang="es-PE" sz="1700"/>
              <a:t>Es otra forma de inspeccionar variables cuando el programa está en modo interrupción (ejecutándose paso a paso)</a:t>
            </a:r>
          </a:p>
          <a:p>
            <a:pPr eaLnBrk="1" hangingPunct="1">
              <a:lnSpc>
                <a:spcPct val="80000"/>
              </a:lnSpc>
            </a:pPr>
            <a:r>
              <a:rPr lang="es-ES_tradnl" altLang="es-PE" sz="1700"/>
              <a:t>Además, ofrece la posibilidad de cambiar valores de las variables</a:t>
            </a:r>
          </a:p>
          <a:p>
            <a:pPr eaLnBrk="1" hangingPunct="1">
              <a:lnSpc>
                <a:spcPct val="80000"/>
              </a:lnSpc>
            </a:pPr>
            <a:r>
              <a:rPr lang="es-ES_tradnl" altLang="es-PE" sz="1700"/>
              <a:t>E incluso ejecutar o evaluar expresiones. Para ver el valor de una variable en la ventana inmediato debe anteponerle un ? y luego pulsar </a:t>
            </a:r>
            <a:r>
              <a:rPr lang="es-ES_tradnl" altLang="es-PE" sz="1700" b="1"/>
              <a:t>Enter</a:t>
            </a:r>
            <a:r>
              <a:rPr lang="es-ES_tradnl" altLang="es-PE" sz="1700"/>
              <a:t>.</a:t>
            </a:r>
          </a:p>
          <a:p>
            <a:pPr eaLnBrk="1" hangingPunct="1">
              <a:lnSpc>
                <a:spcPct val="80000"/>
              </a:lnSpc>
            </a:pPr>
            <a:r>
              <a:rPr lang="es-ES_tradnl" altLang="es-PE" sz="1700"/>
              <a:t>Para activar la ventana Inmediato, active opción </a:t>
            </a:r>
            <a:r>
              <a:rPr lang="es-ES_tradnl" altLang="es-PE" sz="1700" b="1"/>
              <a:t>Ver/Inmediato</a:t>
            </a:r>
            <a:r>
              <a:rPr lang="es-ES_tradnl" altLang="es-PE" sz="1700"/>
              <a:t>, o pulse la combinación </a:t>
            </a:r>
            <a:r>
              <a:rPr lang="es-ES_tradnl" altLang="es-PE" sz="1700" b="1"/>
              <a:t>CONTROL+G</a:t>
            </a:r>
            <a:r>
              <a:rPr lang="es-ES_tradnl" altLang="es-PE" sz="1700"/>
              <a:t>.</a:t>
            </a:r>
          </a:p>
          <a:p>
            <a:pPr eaLnBrk="1" hangingPunct="1">
              <a:lnSpc>
                <a:spcPct val="80000"/>
              </a:lnSpc>
            </a:pPr>
            <a:r>
              <a:rPr lang="es-ES_tradnl" altLang="es-PE" sz="1700"/>
              <a:t>Pruebe</a:t>
            </a:r>
          </a:p>
          <a:p>
            <a:pPr lvl="1" eaLnBrk="1" hangingPunct="1">
              <a:lnSpc>
                <a:spcPct val="80000"/>
              </a:lnSpc>
            </a:pPr>
            <a:r>
              <a:rPr lang="es-ES_tradnl" altLang="es-PE" sz="1500"/>
              <a:t>?2+3</a:t>
            </a:r>
          </a:p>
          <a:p>
            <a:pPr lvl="1" eaLnBrk="1" hangingPunct="1">
              <a:lnSpc>
                <a:spcPct val="80000"/>
              </a:lnSpc>
            </a:pPr>
            <a:r>
              <a:rPr lang="es-ES_tradnl" altLang="es-PE" sz="1500"/>
              <a:t>?2^3</a:t>
            </a:r>
          </a:p>
          <a:p>
            <a:pPr lvl="1" eaLnBrk="1" hangingPunct="1">
              <a:lnSpc>
                <a:spcPct val="80000"/>
              </a:lnSpc>
            </a:pPr>
            <a:r>
              <a:rPr lang="es-ES_tradnl" altLang="es-PE" sz="1500"/>
              <a:t>?exp(1)</a:t>
            </a:r>
          </a:p>
          <a:p>
            <a:pPr lvl="1" eaLnBrk="1" hangingPunct="1">
              <a:lnSpc>
                <a:spcPct val="80000"/>
              </a:lnSpc>
            </a:pPr>
            <a:r>
              <a:rPr lang="es-ES_tradnl" altLang="es-PE" sz="1500"/>
              <a:t>?Suma_Columna</a:t>
            </a:r>
          </a:p>
          <a:p>
            <a:pPr eaLnBrk="1" hangingPunct="1">
              <a:lnSpc>
                <a:spcPct val="80000"/>
              </a:lnSpc>
            </a:pPr>
            <a:endParaRPr lang="es-ES_tradnl" altLang="es-PE" sz="1700"/>
          </a:p>
          <a:p>
            <a:pPr eaLnBrk="1" hangingPunct="1">
              <a:lnSpc>
                <a:spcPct val="80000"/>
              </a:lnSpc>
            </a:pPr>
            <a:endParaRPr lang="es-ES" altLang="es-PE" sz="1500"/>
          </a:p>
        </p:txBody>
      </p:sp>
      <p:pic>
        <p:nvPicPr>
          <p:cNvPr id="123910" name="Picture 4"/>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3276600" y="4691063"/>
            <a:ext cx="306388" cy="29845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123911" name="Picture 6"/>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4572000" y="2659063"/>
            <a:ext cx="4032250" cy="28448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4"/>
          <p:cNvSpPr>
            <a:spLocks noGrp="1"/>
          </p:cNvSpPr>
          <p:nvPr>
            <p:ph type="dt" sz="quarter" idx="10"/>
          </p:nvPr>
        </p:nvSpPr>
        <p:spPr/>
        <p:txBody>
          <a:bodyPr/>
          <a:lstStyle/>
          <a:p>
            <a:pPr>
              <a:defRPr/>
            </a:pPr>
            <a:fld id="{F8162D7A-2F2E-4FA0-BF46-FFB501CB3A1F}" type="datetime1">
              <a:rPr lang="es-ES" altLang="es-PE" smtClean="0"/>
              <a:t>07/03/2022</a:t>
            </a:fld>
            <a:endParaRPr lang="es-ES" altLang="en-US"/>
          </a:p>
        </p:txBody>
      </p:sp>
      <p:sp>
        <p:nvSpPr>
          <p:cNvPr id="7" name="Marcador de número de diapositiva 6"/>
          <p:cNvSpPr>
            <a:spLocks noGrp="1"/>
          </p:cNvSpPr>
          <p:nvPr>
            <p:ph type="sldNum" sz="quarter" idx="12"/>
          </p:nvPr>
        </p:nvSpPr>
        <p:spPr/>
        <p:txBody>
          <a:bodyPr/>
          <a:lstStyle/>
          <a:p>
            <a:pPr>
              <a:defRPr/>
            </a:pPr>
            <a:fld id="{2820B837-2026-4C37-9211-5C903AA3D390}" type="slidenum">
              <a:rPr lang="es-ES" altLang="en-US"/>
              <a:pPr>
                <a:defRPr/>
              </a:pPr>
              <a:t>104</a:t>
            </a:fld>
            <a:endParaRPr lang="es-ES" altLang="en-US"/>
          </a:p>
        </p:txBody>
      </p:sp>
      <p:sp>
        <p:nvSpPr>
          <p:cNvPr id="124932" name="Rectangle 2"/>
          <p:cNvSpPr>
            <a:spLocks noGrp="1" noChangeArrowheads="1"/>
          </p:cNvSpPr>
          <p:nvPr>
            <p:ph type="title"/>
          </p:nvPr>
        </p:nvSpPr>
        <p:spPr/>
        <p:txBody>
          <a:bodyPr/>
          <a:lstStyle/>
          <a:p>
            <a:pPr eaLnBrk="1" hangingPunct="1"/>
            <a:r>
              <a:rPr lang="es-ES" altLang="es-PE" b="0"/>
              <a:t>La instrucción Debug.Print</a:t>
            </a:r>
            <a:endParaRPr lang="es-ES" altLang="es-PE"/>
          </a:p>
        </p:txBody>
      </p:sp>
      <p:sp>
        <p:nvSpPr>
          <p:cNvPr id="124933" name="Rectangle 3"/>
          <p:cNvSpPr>
            <a:spLocks noGrp="1" noChangeArrowheads="1"/>
          </p:cNvSpPr>
          <p:nvPr>
            <p:ph type="body" sz="half" idx="1"/>
          </p:nvPr>
        </p:nvSpPr>
        <p:spPr/>
        <p:txBody>
          <a:bodyPr/>
          <a:lstStyle/>
          <a:p>
            <a:pPr eaLnBrk="1" hangingPunct="1">
              <a:lnSpc>
                <a:spcPct val="80000"/>
              </a:lnSpc>
            </a:pPr>
            <a:r>
              <a:rPr lang="es-ES" altLang="es-PE" sz="1700"/>
              <a:t>Esta instrucción se utiliza directamente sobre el código del programa</a:t>
            </a:r>
          </a:p>
          <a:p>
            <a:pPr eaLnBrk="1" hangingPunct="1">
              <a:lnSpc>
                <a:spcPct val="80000"/>
              </a:lnSpc>
            </a:pPr>
            <a:r>
              <a:rPr lang="es-ES" altLang="es-PE" sz="1700"/>
              <a:t>Permite ver todos los valores que ha ido tomando una variable o expresión durante la ejecución del programa.</a:t>
            </a:r>
          </a:p>
          <a:p>
            <a:pPr eaLnBrk="1" hangingPunct="1">
              <a:lnSpc>
                <a:spcPct val="80000"/>
              </a:lnSpc>
            </a:pPr>
            <a:r>
              <a:rPr lang="es-ES" altLang="es-PE" sz="1700"/>
              <a:t>Los valores se mostrarán en la ventana Inmediato una vez finalizado el programa.</a:t>
            </a:r>
          </a:p>
          <a:p>
            <a:pPr eaLnBrk="1" hangingPunct="1">
              <a:lnSpc>
                <a:spcPct val="80000"/>
              </a:lnSpc>
            </a:pPr>
            <a:r>
              <a:rPr lang="es-ES" altLang="es-PE" sz="1700"/>
              <a:t>Esta expresión resulta útil en una fase avanzada de depuración ya que permite ir viendo la evolución de una variable o expresión sin necesidad de poner puntos de interrupción.</a:t>
            </a:r>
          </a:p>
          <a:p>
            <a:pPr eaLnBrk="1" hangingPunct="1">
              <a:lnSpc>
                <a:spcPct val="80000"/>
              </a:lnSpc>
            </a:pPr>
            <a:r>
              <a:rPr lang="es-ES" altLang="es-PE" sz="1700"/>
              <a:t>Cuando el programa esté listo deben eliminarse.</a:t>
            </a:r>
          </a:p>
          <a:p>
            <a:pPr eaLnBrk="1" hangingPunct="1">
              <a:lnSpc>
                <a:spcPct val="80000"/>
              </a:lnSpc>
            </a:pPr>
            <a:r>
              <a:rPr lang="es-ES_tradnl" altLang="es-PE" sz="1700"/>
              <a:t>Ejecute Dos_a_la_diez()</a:t>
            </a:r>
            <a:endParaRPr lang="es-ES" altLang="es-PE" sz="1700"/>
          </a:p>
        </p:txBody>
      </p:sp>
      <p:pic>
        <p:nvPicPr>
          <p:cNvPr id="124934" name="Picture 4"/>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648200" y="2500313"/>
            <a:ext cx="4038600" cy="2847975"/>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6"/>
          <p:cNvSpPr>
            <a:spLocks noGrp="1"/>
          </p:cNvSpPr>
          <p:nvPr>
            <p:ph type="dt" sz="quarter" idx="10"/>
          </p:nvPr>
        </p:nvSpPr>
        <p:spPr/>
        <p:txBody>
          <a:bodyPr/>
          <a:lstStyle/>
          <a:p>
            <a:pPr>
              <a:defRPr/>
            </a:pPr>
            <a:fld id="{9C5632BD-6376-43B2-BF1E-CC0F307D9A5B}" type="datetime1">
              <a:rPr lang="es-ES" altLang="es-PE" smtClean="0"/>
              <a:t>07/03/2022</a:t>
            </a:fld>
            <a:endParaRPr lang="es-ES" altLang="en-US"/>
          </a:p>
        </p:txBody>
      </p:sp>
      <p:sp>
        <p:nvSpPr>
          <p:cNvPr id="7" name="Marcador de número de diapositiva 8"/>
          <p:cNvSpPr>
            <a:spLocks noGrp="1"/>
          </p:cNvSpPr>
          <p:nvPr>
            <p:ph type="sldNum" sz="quarter" idx="12"/>
          </p:nvPr>
        </p:nvSpPr>
        <p:spPr/>
        <p:txBody>
          <a:bodyPr/>
          <a:lstStyle/>
          <a:p>
            <a:pPr>
              <a:defRPr/>
            </a:pPr>
            <a:fld id="{0F8255BD-369B-4AF3-B112-E3A867579F7A}" type="slidenum">
              <a:rPr lang="es-ES" altLang="en-US"/>
              <a:pPr>
                <a:defRPr/>
              </a:pPr>
              <a:t>105</a:t>
            </a:fld>
            <a:endParaRPr lang="es-ES" altLang="en-US"/>
          </a:p>
        </p:txBody>
      </p:sp>
      <p:sp>
        <p:nvSpPr>
          <p:cNvPr id="125956" name="Rectangle 2"/>
          <p:cNvSpPr>
            <a:spLocks noGrp="1" noChangeArrowheads="1"/>
          </p:cNvSpPr>
          <p:nvPr>
            <p:ph type="title" sz="quarter"/>
          </p:nvPr>
        </p:nvSpPr>
        <p:spPr/>
        <p:txBody>
          <a:bodyPr/>
          <a:lstStyle/>
          <a:p>
            <a:pPr eaLnBrk="1" hangingPunct="1"/>
            <a:r>
              <a:rPr lang="es-ES" altLang="es-PE" b="0"/>
              <a:t>Formularios</a:t>
            </a:r>
            <a:endParaRPr lang="es-ES" altLang="es-PE"/>
          </a:p>
        </p:txBody>
      </p:sp>
      <p:pic>
        <p:nvPicPr>
          <p:cNvPr id="125957" name="Picture 6"/>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059113" y="1268413"/>
            <a:ext cx="3124200" cy="3810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125958" name="Rectangle 9"/>
          <p:cNvSpPr>
            <a:spLocks noChangeArrowheads="1"/>
          </p:cNvSpPr>
          <p:nvPr/>
        </p:nvSpPr>
        <p:spPr bwMode="auto">
          <a:xfrm>
            <a:off x="395288" y="1844675"/>
            <a:ext cx="8580437"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endParaRPr lang="es-ES" altLang="es-PE" sz="2100"/>
          </a:p>
          <a:p>
            <a:pPr eaLnBrk="1" hangingPunct="1"/>
            <a:r>
              <a:rPr lang="es-ES" altLang="es-PE" sz="2300"/>
              <a:t>Mostrar la barra de herramientas para cuadros de control</a:t>
            </a:r>
          </a:p>
          <a:p>
            <a:pPr eaLnBrk="1" hangingPunct="1"/>
            <a:r>
              <a:rPr lang="es-ES_tradnl" altLang="es-PE" sz="2300"/>
              <a:t>Cuadro de Texto</a:t>
            </a:r>
          </a:p>
          <a:p>
            <a:pPr eaLnBrk="1" hangingPunct="1"/>
            <a:r>
              <a:rPr lang="es-ES_tradnl" altLang="es-PE" sz="2300"/>
              <a:t>Etiqueta</a:t>
            </a:r>
          </a:p>
          <a:p>
            <a:pPr eaLnBrk="1" hangingPunct="1"/>
            <a:r>
              <a:rPr lang="es-ES_tradnl" altLang="es-PE" sz="2300"/>
              <a:t>Botón de Comando</a:t>
            </a:r>
          </a:p>
          <a:p>
            <a:pPr eaLnBrk="1" hangingPunct="1"/>
            <a:r>
              <a:rPr lang="es-ES_tradnl" altLang="es-PE" sz="2300"/>
              <a:t>Modo Diseño</a:t>
            </a:r>
          </a:p>
          <a:p>
            <a:pPr eaLnBrk="1" hangingPunct="1"/>
            <a:r>
              <a:rPr lang="es-ES_tradnl" altLang="es-PE" sz="2300"/>
              <a:t>Propiedades</a:t>
            </a:r>
          </a:p>
          <a:p>
            <a:pPr lvl="1" eaLnBrk="1" hangingPunct="1"/>
            <a:r>
              <a:rPr lang="es-ES" altLang="es-PE" sz="2000"/>
              <a:t>En la propiedad </a:t>
            </a:r>
            <a:r>
              <a:rPr lang="es-ES" altLang="es-PE" sz="2000" b="1"/>
              <a:t>Caption</a:t>
            </a:r>
            <a:r>
              <a:rPr lang="es-ES" altLang="es-PE" sz="2000"/>
              <a:t>, cambien el texto </a:t>
            </a:r>
            <a:r>
              <a:rPr lang="es-ES" altLang="es-PE" sz="2000" b="1" i="1"/>
              <a:t>Label1 </a:t>
            </a:r>
            <a:r>
              <a:rPr lang="es-ES" altLang="es-PE" sz="2000"/>
              <a:t>por </a:t>
            </a:r>
            <a:r>
              <a:rPr lang="es-ES" altLang="es-PE" sz="2000" b="1" i="1"/>
              <a:t>Datos a Buscar</a:t>
            </a:r>
            <a:endParaRPr lang="es-ES" altLang="es-PE" sz="13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59822597-1B37-4246-AD0C-CC539F996BCF}"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25CC2693-78CF-4C80-9139-BCB4C16CCFBB}" type="slidenum">
              <a:rPr lang="es-ES" altLang="en-US"/>
              <a:pPr>
                <a:defRPr/>
              </a:pPr>
              <a:t>106</a:t>
            </a:fld>
            <a:endParaRPr lang="es-ES" altLang="en-US"/>
          </a:p>
        </p:txBody>
      </p:sp>
      <p:sp>
        <p:nvSpPr>
          <p:cNvPr id="126980" name="Rectangle 2"/>
          <p:cNvSpPr>
            <a:spLocks noGrp="1" noChangeArrowheads="1"/>
          </p:cNvSpPr>
          <p:nvPr>
            <p:ph type="title"/>
          </p:nvPr>
        </p:nvSpPr>
        <p:spPr/>
        <p:txBody>
          <a:bodyPr/>
          <a:lstStyle/>
          <a:p>
            <a:pPr eaLnBrk="1" hangingPunct="1"/>
            <a:r>
              <a:rPr lang="es-ES" altLang="es-PE" b="0"/>
              <a:t>Los eventos</a:t>
            </a:r>
          </a:p>
        </p:txBody>
      </p:sp>
      <p:sp>
        <p:nvSpPr>
          <p:cNvPr id="126981" name="Rectangle 3"/>
          <p:cNvSpPr>
            <a:spLocks noGrp="1" noChangeArrowheads="1"/>
          </p:cNvSpPr>
          <p:nvPr>
            <p:ph type="body" idx="1"/>
          </p:nvPr>
        </p:nvSpPr>
        <p:spPr/>
        <p:txBody>
          <a:bodyPr/>
          <a:lstStyle/>
          <a:p>
            <a:pPr eaLnBrk="1" hangingPunct="1">
              <a:lnSpc>
                <a:spcPct val="90000"/>
              </a:lnSpc>
            </a:pPr>
            <a:r>
              <a:rPr lang="es-ES" altLang="es-PE" sz="2100"/>
              <a:t>Cuando se programan controles bien sea directamente en la hoja o desde un formulario, debe tener en cuenta los eventos.</a:t>
            </a:r>
          </a:p>
          <a:p>
            <a:pPr eaLnBrk="1" hangingPunct="1">
              <a:lnSpc>
                <a:spcPct val="90000"/>
              </a:lnSpc>
            </a:pPr>
            <a:r>
              <a:rPr lang="es-ES" altLang="es-PE" sz="2100"/>
              <a:t>Un evento se da cuando ocurre algo sobre un objeto</a:t>
            </a:r>
          </a:p>
          <a:p>
            <a:pPr eaLnBrk="1" hangingPunct="1">
              <a:lnSpc>
                <a:spcPct val="90000"/>
              </a:lnSpc>
            </a:pPr>
            <a:r>
              <a:rPr lang="es-ES" altLang="es-PE" sz="2100"/>
              <a:t>En entornos Windows constantemente se están produciendo eventos que son recogidos por el sistema.</a:t>
            </a:r>
          </a:p>
          <a:p>
            <a:pPr lvl="1" eaLnBrk="1" hangingPunct="1">
              <a:lnSpc>
                <a:spcPct val="90000"/>
              </a:lnSpc>
            </a:pPr>
            <a:r>
              <a:rPr lang="es-ES" altLang="es-PE" sz="2000"/>
              <a:t>Clicks con el ratón sobre un control</a:t>
            </a:r>
          </a:p>
          <a:p>
            <a:pPr lvl="1" eaLnBrk="1" hangingPunct="1">
              <a:lnSpc>
                <a:spcPct val="90000"/>
              </a:lnSpc>
            </a:pPr>
            <a:r>
              <a:rPr lang="es-ES" altLang="es-PE" sz="2000"/>
              <a:t>Teclear sobre un cuadro de texto, etc.</a:t>
            </a:r>
          </a:p>
          <a:p>
            <a:pPr eaLnBrk="1" hangingPunct="1">
              <a:lnSpc>
                <a:spcPct val="90000"/>
              </a:lnSpc>
            </a:pPr>
            <a:r>
              <a:rPr lang="es-ES" altLang="es-PE" sz="2100"/>
              <a:t>Programar un evento significa hacer que se ejecuten determinadas instrucciones cuando ocurra dicho evento.</a:t>
            </a:r>
          </a:p>
          <a:p>
            <a:pPr eaLnBrk="1" hangingPunct="1">
              <a:lnSpc>
                <a:spcPct val="90000"/>
              </a:lnSpc>
            </a:pPr>
            <a:r>
              <a:rPr lang="es-ES" altLang="es-PE" sz="2100"/>
              <a:t>En general, todos los controles son capaces de capturar diferentes eventos.</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91F66DAF-93B4-4DF9-90D2-2EDB4DBE36A6}"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0A33D079-169D-4060-90A7-FC766E3E0F24}" type="slidenum">
              <a:rPr lang="es-ES" altLang="en-US"/>
              <a:pPr>
                <a:defRPr/>
              </a:pPr>
              <a:t>107</a:t>
            </a:fld>
            <a:endParaRPr lang="es-ES" altLang="en-US"/>
          </a:p>
        </p:txBody>
      </p:sp>
      <p:sp>
        <p:nvSpPr>
          <p:cNvPr id="128004" name="Rectangle 2"/>
          <p:cNvSpPr>
            <a:spLocks noGrp="1" noChangeArrowheads="1"/>
          </p:cNvSpPr>
          <p:nvPr>
            <p:ph type="title"/>
          </p:nvPr>
        </p:nvSpPr>
        <p:spPr/>
        <p:txBody>
          <a:bodyPr/>
          <a:lstStyle/>
          <a:p>
            <a:pPr eaLnBrk="1" hangingPunct="1"/>
            <a:r>
              <a:rPr lang="es-ES" altLang="es-PE" sz="3500" b="0"/>
              <a:t>Cuadros Combinados (ComboBox)</a:t>
            </a:r>
            <a:endParaRPr lang="es-ES" altLang="es-PE" sz="3500"/>
          </a:p>
        </p:txBody>
      </p:sp>
      <p:sp>
        <p:nvSpPr>
          <p:cNvPr id="128005" name="Rectangle 3"/>
          <p:cNvSpPr>
            <a:spLocks noGrp="1" noChangeArrowheads="1"/>
          </p:cNvSpPr>
          <p:nvPr>
            <p:ph type="body" idx="1"/>
          </p:nvPr>
        </p:nvSpPr>
        <p:spPr/>
        <p:txBody>
          <a:bodyPr/>
          <a:lstStyle/>
          <a:p>
            <a:pPr eaLnBrk="1" hangingPunct="1"/>
            <a:r>
              <a:rPr lang="es-ES" altLang="es-PE" sz="2600"/>
              <a:t>Con un ComboBox podremos escoger el campo, es decir, podremos extraer coincidencias de </a:t>
            </a:r>
            <a:r>
              <a:rPr lang="es-ES" altLang="es-PE" sz="2600" i="1"/>
              <a:t>Nombre</a:t>
            </a:r>
            <a:r>
              <a:rPr lang="es-ES" altLang="es-PE" sz="2600"/>
              <a:t>, </a:t>
            </a:r>
            <a:r>
              <a:rPr lang="es-ES" altLang="es-PE" sz="2600" i="1"/>
              <a:t>Apellidos</a:t>
            </a:r>
            <a:r>
              <a:rPr lang="es-ES" altLang="es-PE" sz="2600"/>
              <a:t>, la </a:t>
            </a:r>
            <a:r>
              <a:rPr lang="es-ES" altLang="es-PE" sz="2600" i="1"/>
              <a:t>Ciudad</a:t>
            </a:r>
            <a:r>
              <a:rPr lang="es-ES" altLang="es-PE" sz="2600"/>
              <a:t>, etc.</a:t>
            </a:r>
          </a:p>
          <a:p>
            <a:pPr eaLnBrk="1" hangingPunct="1"/>
            <a:r>
              <a:rPr lang="es-ES" altLang="es-PE" sz="2600"/>
              <a:t>Para ello incluiremos un cuadro combinado que permita escoger en que campo o columna tiene que buscarse la coincidencia.</a:t>
            </a:r>
          </a:p>
          <a:p>
            <a:pPr eaLnBrk="1" hangingPunct="1"/>
            <a:r>
              <a:rPr lang="es-ES" altLang="es-PE" sz="2600"/>
              <a:t>La lista, por supuesto, mostrará los nombres de las columnas.</a:t>
            </a:r>
          </a:p>
          <a:p>
            <a:pPr eaLnBrk="1" hangingPunct="1"/>
            <a:endParaRPr lang="es-ES" altLang="es-PE" sz="26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4"/>
          <p:cNvSpPr>
            <a:spLocks noGrp="1"/>
          </p:cNvSpPr>
          <p:nvPr>
            <p:ph type="dt" sz="quarter" idx="10"/>
          </p:nvPr>
        </p:nvSpPr>
        <p:spPr/>
        <p:txBody>
          <a:bodyPr/>
          <a:lstStyle/>
          <a:p>
            <a:pPr>
              <a:defRPr/>
            </a:pPr>
            <a:fld id="{72D71508-4E6B-45D7-B866-DBC2292726C4}" type="datetime1">
              <a:rPr lang="es-ES" altLang="es-PE" smtClean="0"/>
              <a:t>07/03/2022</a:t>
            </a:fld>
            <a:endParaRPr lang="es-ES" altLang="es-PE"/>
          </a:p>
        </p:txBody>
      </p:sp>
      <p:sp>
        <p:nvSpPr>
          <p:cNvPr id="7" name="Marcador de número de diapositiva 6"/>
          <p:cNvSpPr>
            <a:spLocks noGrp="1"/>
          </p:cNvSpPr>
          <p:nvPr>
            <p:ph type="sldNum" sz="quarter" idx="12"/>
          </p:nvPr>
        </p:nvSpPr>
        <p:spPr/>
        <p:txBody>
          <a:bodyPr/>
          <a:lstStyle/>
          <a:p>
            <a:pPr>
              <a:defRPr/>
            </a:pPr>
            <a:fld id="{715D464B-AEBA-45C2-8C2A-848F5FF50EA0}" type="slidenum">
              <a:rPr lang="es-ES" altLang="es-PE"/>
              <a:pPr>
                <a:defRPr/>
              </a:pPr>
              <a:t>108</a:t>
            </a:fld>
            <a:endParaRPr lang="es-ES" altLang="es-PE"/>
          </a:p>
        </p:txBody>
      </p:sp>
      <p:sp>
        <p:nvSpPr>
          <p:cNvPr id="557058" name="Rectangle 2"/>
          <p:cNvSpPr>
            <a:spLocks noGrp="1" noChangeArrowheads="1"/>
          </p:cNvSpPr>
          <p:nvPr>
            <p:ph type="title"/>
          </p:nvPr>
        </p:nvSpPr>
        <p:spPr>
          <a:xfrm>
            <a:off x="1066800" y="304800"/>
            <a:ext cx="4657725" cy="1431925"/>
          </a:xfrm>
        </p:spPr>
        <p:txBody>
          <a:bodyPr/>
          <a:lstStyle/>
          <a:p>
            <a:pPr eaLnBrk="1" hangingPunct="1">
              <a:defRPr/>
            </a:pPr>
            <a:r>
              <a:rPr lang="es-ES_tradnl" altLang="es-PE"/>
              <a:t>Formularios y Controles</a:t>
            </a:r>
            <a:endParaRPr lang="es-ES" altLang="es-PE"/>
          </a:p>
        </p:txBody>
      </p:sp>
      <p:sp>
        <p:nvSpPr>
          <p:cNvPr id="557059" name="Rectangle 3"/>
          <p:cNvSpPr>
            <a:spLocks noGrp="1" noChangeArrowheads="1"/>
          </p:cNvSpPr>
          <p:nvPr>
            <p:ph type="body" sz="half" idx="1"/>
          </p:nvPr>
        </p:nvSpPr>
        <p:spPr>
          <a:xfrm>
            <a:off x="1066800" y="1981200"/>
            <a:ext cx="7466013" cy="4114800"/>
          </a:xfrm>
        </p:spPr>
        <p:txBody>
          <a:bodyPr/>
          <a:lstStyle/>
          <a:p>
            <a:pPr eaLnBrk="1" hangingPunct="1">
              <a:lnSpc>
                <a:spcPct val="80000"/>
              </a:lnSpc>
              <a:defRPr/>
            </a:pPr>
            <a:r>
              <a:rPr lang="es-ES_tradnl" altLang="es-PE" sz="2000"/>
              <a:t>Cree un nuevo libro (mundo.xls)</a:t>
            </a:r>
          </a:p>
          <a:p>
            <a:pPr eaLnBrk="1" hangingPunct="1">
              <a:lnSpc>
                <a:spcPct val="80000"/>
              </a:lnSpc>
              <a:defRPr/>
            </a:pPr>
            <a:r>
              <a:rPr lang="es-ES_tradnl" altLang="es-PE" sz="2000"/>
              <a:t>Acceda al Editor de Visual Basic</a:t>
            </a:r>
          </a:p>
          <a:p>
            <a:pPr eaLnBrk="1" hangingPunct="1">
              <a:lnSpc>
                <a:spcPct val="80000"/>
              </a:lnSpc>
              <a:defRPr/>
            </a:pPr>
            <a:r>
              <a:rPr lang="es-ES_tradnl" altLang="es-PE" sz="2000"/>
              <a:t>Menú, Insertar, UserForm</a:t>
            </a:r>
          </a:p>
          <a:p>
            <a:pPr eaLnBrk="1" hangingPunct="1">
              <a:lnSpc>
                <a:spcPct val="80000"/>
              </a:lnSpc>
              <a:defRPr/>
            </a:pPr>
            <a:r>
              <a:rPr lang="es-ES_tradnl" altLang="es-PE" sz="2000"/>
              <a:t>En el formulario que aparece UserForm1 se insertarán los controles del Cuadro de Herramientas que también ha aparecido. Si no aparece haga clic en el icono “Cuadro de Herramientas”.</a:t>
            </a:r>
          </a:p>
          <a:p>
            <a:pPr eaLnBrk="1" hangingPunct="1">
              <a:lnSpc>
                <a:spcPct val="80000"/>
              </a:lnSpc>
              <a:defRPr/>
            </a:pPr>
            <a:r>
              <a:rPr lang="es-ES_tradnl" altLang="es-PE" sz="2000"/>
              <a:t>Insertemos Controles</a:t>
            </a:r>
          </a:p>
          <a:p>
            <a:pPr eaLnBrk="1" hangingPunct="1">
              <a:lnSpc>
                <a:spcPct val="80000"/>
              </a:lnSpc>
              <a:defRPr/>
            </a:pPr>
            <a:r>
              <a:rPr lang="es-ES_tradnl" altLang="es-PE" sz="2000"/>
              <a:t>Clic en el “Cuadro de Texto” del cuadro de herramientas</a:t>
            </a:r>
          </a:p>
          <a:p>
            <a:pPr eaLnBrk="1" hangingPunct="1">
              <a:lnSpc>
                <a:spcPct val="80000"/>
              </a:lnSpc>
              <a:defRPr/>
            </a:pPr>
            <a:r>
              <a:rPr lang="es-ES_tradnl" altLang="es-PE" sz="2000"/>
              <a:t>Marcar un recuadro en el UserForm1</a:t>
            </a:r>
          </a:p>
          <a:p>
            <a:pPr eaLnBrk="1" hangingPunct="1">
              <a:lnSpc>
                <a:spcPct val="80000"/>
              </a:lnSpc>
              <a:defRPr/>
            </a:pPr>
            <a:r>
              <a:rPr lang="es-ES_tradnl" altLang="es-PE" sz="2000"/>
              <a:t>Clic en el “Botón de Comando”</a:t>
            </a:r>
          </a:p>
          <a:p>
            <a:pPr eaLnBrk="1" hangingPunct="1">
              <a:lnSpc>
                <a:spcPct val="80000"/>
              </a:lnSpc>
              <a:defRPr/>
            </a:pPr>
            <a:r>
              <a:rPr lang="es-ES_tradnl" altLang="es-PE" sz="2000"/>
              <a:t>Marcar un pequeño recuadro en el UserForm1</a:t>
            </a:r>
          </a:p>
          <a:p>
            <a:pPr eaLnBrk="1" hangingPunct="1">
              <a:lnSpc>
                <a:spcPct val="80000"/>
              </a:lnSpc>
              <a:defRPr/>
            </a:pPr>
            <a:r>
              <a:rPr lang="es-ES_tradnl" altLang="es-PE" sz="2000"/>
              <a:t>Inserte un segundo Botón de Comando</a:t>
            </a:r>
            <a:endParaRPr lang="es-ES" altLang="es-PE" sz="2000"/>
          </a:p>
        </p:txBody>
      </p:sp>
      <p:pic>
        <p:nvPicPr>
          <p:cNvPr id="129030"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95963" y="404813"/>
            <a:ext cx="3048000" cy="22860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4"/>
          <p:cNvSpPr>
            <a:spLocks noGrp="1"/>
          </p:cNvSpPr>
          <p:nvPr>
            <p:ph type="dt" sz="quarter" idx="10"/>
          </p:nvPr>
        </p:nvSpPr>
        <p:spPr/>
        <p:txBody>
          <a:bodyPr/>
          <a:lstStyle/>
          <a:p>
            <a:pPr>
              <a:defRPr/>
            </a:pPr>
            <a:fld id="{9CCDD45C-EA9D-4AC0-B1BB-2040DA195016}" type="datetime1">
              <a:rPr lang="es-ES" altLang="es-PE" smtClean="0"/>
              <a:t>07/03/2022</a:t>
            </a:fld>
            <a:endParaRPr lang="es-ES" altLang="es-PE"/>
          </a:p>
        </p:txBody>
      </p:sp>
      <p:sp>
        <p:nvSpPr>
          <p:cNvPr id="7" name="Marcador de número de diapositiva 6"/>
          <p:cNvSpPr>
            <a:spLocks noGrp="1"/>
          </p:cNvSpPr>
          <p:nvPr>
            <p:ph type="sldNum" sz="quarter" idx="12"/>
          </p:nvPr>
        </p:nvSpPr>
        <p:spPr/>
        <p:txBody>
          <a:bodyPr/>
          <a:lstStyle/>
          <a:p>
            <a:pPr>
              <a:defRPr/>
            </a:pPr>
            <a:fld id="{B02AB014-8F9C-447E-B412-A7AE678DC234}" type="slidenum">
              <a:rPr lang="es-ES" altLang="es-PE"/>
              <a:pPr>
                <a:defRPr/>
              </a:pPr>
              <a:t>109</a:t>
            </a:fld>
            <a:endParaRPr lang="es-ES" altLang="es-PE"/>
          </a:p>
        </p:txBody>
      </p:sp>
      <p:sp>
        <p:nvSpPr>
          <p:cNvPr id="567298" name="Rectangle 2"/>
          <p:cNvSpPr>
            <a:spLocks noGrp="1" noChangeArrowheads="1"/>
          </p:cNvSpPr>
          <p:nvPr>
            <p:ph type="title"/>
          </p:nvPr>
        </p:nvSpPr>
        <p:spPr/>
        <p:txBody>
          <a:bodyPr/>
          <a:lstStyle/>
          <a:p>
            <a:pPr eaLnBrk="1" hangingPunct="1">
              <a:defRPr/>
            </a:pPr>
            <a:r>
              <a:rPr lang="es-ES_tradnl" altLang="es-PE"/>
              <a:t>Hola Mundo</a:t>
            </a:r>
            <a:endParaRPr lang="es-ES" altLang="es-PE"/>
          </a:p>
        </p:txBody>
      </p:sp>
      <p:sp>
        <p:nvSpPr>
          <p:cNvPr id="567299" name="Rectangle 3"/>
          <p:cNvSpPr>
            <a:spLocks noGrp="1" noChangeArrowheads="1"/>
          </p:cNvSpPr>
          <p:nvPr>
            <p:ph type="body" sz="half" idx="1"/>
          </p:nvPr>
        </p:nvSpPr>
        <p:spPr>
          <a:xfrm>
            <a:off x="1066800" y="1981200"/>
            <a:ext cx="7537450" cy="4184650"/>
          </a:xfrm>
        </p:spPr>
        <p:txBody>
          <a:bodyPr/>
          <a:lstStyle/>
          <a:p>
            <a:pPr eaLnBrk="1" hangingPunct="1">
              <a:lnSpc>
                <a:spcPct val="90000"/>
              </a:lnSpc>
              <a:defRPr/>
            </a:pPr>
            <a:r>
              <a:rPr lang="es-ES_tradnl" altLang="es-PE" sz="2000"/>
              <a:t>Seleccione el CommandButton1 y vea las propiedades. Si no aparecen pulse el icono Ventana de Propiedades</a:t>
            </a:r>
          </a:p>
          <a:p>
            <a:pPr eaLnBrk="1" hangingPunct="1">
              <a:lnSpc>
                <a:spcPct val="90000"/>
              </a:lnSpc>
              <a:defRPr/>
            </a:pPr>
            <a:r>
              <a:rPr lang="es-ES_tradnl" altLang="es-PE" sz="2000"/>
              <a:t>En la propiedad Caption escriba Saludo</a:t>
            </a:r>
          </a:p>
          <a:p>
            <a:pPr eaLnBrk="1" hangingPunct="1">
              <a:lnSpc>
                <a:spcPct val="90000"/>
              </a:lnSpc>
              <a:defRPr/>
            </a:pPr>
            <a:r>
              <a:rPr lang="es-ES_tradnl" altLang="es-PE" sz="2000"/>
              <a:t>En la propiedad Caption del CommandButton2 escriba Borrar</a:t>
            </a:r>
          </a:p>
          <a:p>
            <a:pPr eaLnBrk="1" hangingPunct="1">
              <a:lnSpc>
                <a:spcPct val="90000"/>
              </a:lnSpc>
              <a:defRPr/>
            </a:pPr>
            <a:r>
              <a:rPr lang="es-ES_tradnl" altLang="es-PE" sz="2000"/>
              <a:t>Haga clic en el icono Ver Código de la Ventana de Proyecto</a:t>
            </a:r>
          </a:p>
          <a:p>
            <a:pPr eaLnBrk="1" hangingPunct="1">
              <a:lnSpc>
                <a:spcPct val="90000"/>
              </a:lnSpc>
              <a:defRPr/>
            </a:pPr>
            <a:r>
              <a:rPr lang="es-ES_tradnl" altLang="es-PE" sz="2000"/>
              <a:t>Observe que aparece un área para introducir e código de los eventos asociados al formulario</a:t>
            </a:r>
          </a:p>
          <a:p>
            <a:pPr eaLnBrk="1" hangingPunct="1">
              <a:lnSpc>
                <a:spcPct val="90000"/>
              </a:lnSpc>
              <a:defRPr/>
            </a:pPr>
            <a:r>
              <a:rPr lang="es-ES_tradnl" altLang="es-PE" sz="2000"/>
              <a:t>Arriba aparecen dos desplegables. El de la izquierda contiene los Objetos y el de la derecha los Procedimientos</a:t>
            </a:r>
          </a:p>
          <a:p>
            <a:pPr eaLnBrk="1" hangingPunct="1">
              <a:lnSpc>
                <a:spcPct val="90000"/>
              </a:lnSpc>
              <a:defRPr/>
            </a:pPr>
            <a:r>
              <a:rPr lang="es-ES_tradnl" altLang="es-PE" sz="2000"/>
              <a:t>Seleccione del desplegable el objeto CommandButton1.</a:t>
            </a:r>
          </a:p>
          <a:p>
            <a:pPr eaLnBrk="1" hangingPunct="1">
              <a:lnSpc>
                <a:spcPct val="90000"/>
              </a:lnSpc>
              <a:defRPr/>
            </a:pPr>
            <a:r>
              <a:rPr lang="es-ES_tradnl" altLang="es-PE" sz="2000"/>
              <a:t>En el otro desplegable aparece automáticamente Click</a:t>
            </a:r>
          </a:p>
          <a:p>
            <a:pPr eaLnBrk="1" hangingPunct="1">
              <a:lnSpc>
                <a:spcPct val="90000"/>
              </a:lnSpc>
              <a:defRPr/>
            </a:pPr>
            <a:r>
              <a:rPr lang="es-ES_tradnl" altLang="es-PE" sz="2000"/>
              <a:t>Escribe el siguiente código</a:t>
            </a:r>
            <a:endParaRPr lang="es-ES" altLang="es-PE" sz="2000"/>
          </a:p>
        </p:txBody>
      </p:sp>
      <p:pic>
        <p:nvPicPr>
          <p:cNvPr id="130054"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940425" y="620713"/>
            <a:ext cx="306388" cy="306387"/>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EABC3DD8-9098-449C-8E0E-4882A648FB6D}" type="datetime1">
              <a:rPr lang="es-ES" altLang="es-PE" smtClean="0"/>
              <a:t>07/03/2022</a:t>
            </a:fld>
            <a:endParaRPr lang="es-ES" altLang="es-PE"/>
          </a:p>
        </p:txBody>
      </p:sp>
      <p:sp>
        <p:nvSpPr>
          <p:cNvPr id="12" name="Marcador de número de diapositiva 5"/>
          <p:cNvSpPr>
            <a:spLocks noGrp="1"/>
          </p:cNvSpPr>
          <p:nvPr>
            <p:ph type="sldNum" sz="quarter" idx="12"/>
          </p:nvPr>
        </p:nvSpPr>
        <p:spPr/>
        <p:txBody>
          <a:bodyPr/>
          <a:lstStyle/>
          <a:p>
            <a:pPr>
              <a:defRPr/>
            </a:pPr>
            <a:fld id="{199A7B4C-8D02-4104-8CA3-254EF544996C}" type="slidenum">
              <a:rPr lang="es-ES" altLang="es-PE"/>
              <a:pPr>
                <a:defRPr/>
              </a:pPr>
              <a:t>11</a:t>
            </a:fld>
            <a:endParaRPr lang="es-ES" altLang="es-PE"/>
          </a:p>
        </p:txBody>
      </p:sp>
      <p:sp>
        <p:nvSpPr>
          <p:cNvPr id="23556" name="Rectangle 2"/>
          <p:cNvSpPr>
            <a:spLocks noGrp="1" noChangeArrowheads="1"/>
          </p:cNvSpPr>
          <p:nvPr>
            <p:ph type="title"/>
          </p:nvPr>
        </p:nvSpPr>
        <p:spPr/>
        <p:txBody>
          <a:bodyPr/>
          <a:lstStyle/>
          <a:p>
            <a:pPr eaLnBrk="1" hangingPunct="1"/>
            <a:r>
              <a:rPr lang="es-ES_tradnl" altLang="es-PE"/>
              <a:t>Ejercicio 2</a:t>
            </a:r>
            <a:endParaRPr lang="es-ES" altLang="es-PE"/>
          </a:p>
        </p:txBody>
      </p:sp>
      <p:sp>
        <p:nvSpPr>
          <p:cNvPr id="23557" name="Rectangle 3"/>
          <p:cNvSpPr>
            <a:spLocks noGrp="1" noChangeArrowheads="1"/>
          </p:cNvSpPr>
          <p:nvPr>
            <p:ph type="body" idx="1"/>
          </p:nvPr>
        </p:nvSpPr>
        <p:spPr>
          <a:xfrm>
            <a:off x="263525" y="1598613"/>
            <a:ext cx="7386638" cy="1182687"/>
          </a:xfrm>
        </p:spPr>
        <p:txBody>
          <a:bodyPr/>
          <a:lstStyle/>
          <a:p>
            <a:pPr eaLnBrk="1" hangingPunct="1">
              <a:lnSpc>
                <a:spcPct val="80000"/>
              </a:lnSpc>
            </a:pPr>
            <a:r>
              <a:rPr lang="es-ES_tradnl" altLang="es-PE" sz="1800"/>
              <a:t>El siguiente programa no funciona bien</a:t>
            </a:r>
          </a:p>
          <a:p>
            <a:pPr eaLnBrk="1" hangingPunct="1">
              <a:lnSpc>
                <a:spcPct val="80000"/>
              </a:lnSpc>
            </a:pPr>
            <a:r>
              <a:rPr lang="es-ES_tradnl" altLang="es-PE" sz="1800"/>
              <a:t>El área del un rectángulo de base 4,5 y altura 5,5 es 24,75</a:t>
            </a:r>
          </a:p>
          <a:p>
            <a:pPr eaLnBrk="1" hangingPunct="1">
              <a:lnSpc>
                <a:spcPct val="80000"/>
              </a:lnSpc>
            </a:pPr>
            <a:r>
              <a:rPr lang="es-ES_tradnl" altLang="es-PE" sz="1800"/>
              <a:t>Pero este programa da 24. El problema es que no da </a:t>
            </a:r>
            <a:r>
              <a:rPr lang="es-ES_tradnl" altLang="es-PE" sz="1800">
                <a:solidFill>
                  <a:srgbClr val="FF0000"/>
                </a:solidFill>
              </a:rPr>
              <a:t>ERROR</a:t>
            </a:r>
          </a:p>
          <a:p>
            <a:pPr eaLnBrk="1" hangingPunct="1">
              <a:lnSpc>
                <a:spcPct val="80000"/>
              </a:lnSpc>
            </a:pPr>
            <a:r>
              <a:rPr lang="es-ES_tradnl" altLang="es-PE" sz="1800"/>
              <a:t>Modifique el código del procedimiento para solucionarlo</a:t>
            </a:r>
            <a:endParaRPr lang="es-ES" altLang="es-PE" sz="1800"/>
          </a:p>
        </p:txBody>
      </p:sp>
      <p:graphicFrame>
        <p:nvGraphicFramePr>
          <p:cNvPr id="403479" name="Group 23"/>
          <p:cNvGraphicFramePr>
            <a:graphicFrameLocks noGrp="1"/>
          </p:cNvGraphicFramePr>
          <p:nvPr/>
        </p:nvGraphicFramePr>
        <p:xfrm>
          <a:off x="395288" y="2852738"/>
          <a:ext cx="8424862" cy="3328987"/>
        </p:xfrm>
        <a:graphic>
          <a:graphicData uri="http://schemas.openxmlformats.org/drawingml/2006/table">
            <a:tbl>
              <a:tblPr/>
              <a:tblGrid>
                <a:gridCol w="8424862">
                  <a:extLst>
                    <a:ext uri="{9D8B030D-6E8A-4147-A177-3AD203B41FA5}">
                      <a16:colId xmlns:a16="http://schemas.microsoft.com/office/drawing/2014/main" val="1337650359"/>
                    </a:ext>
                  </a:extLst>
                </a:gridCol>
              </a:tblGrid>
              <a:tr h="3328987">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rgbClr val="0033CC"/>
                          </a:solidFill>
                          <a:effectLst/>
                          <a:latin typeface="Arial" panose="020B0604020202020204" pitchFamily="34" charset="0"/>
                        </a:rPr>
                        <a:t>Sub</a:t>
                      </a:r>
                      <a:r>
                        <a:rPr kumimoji="0" lang="es-ES" altLang="es-PE" sz="1800" b="0" i="0" u="none" strike="noStrike" cap="none" normalizeH="0" baseline="0">
                          <a:ln>
                            <a:noFill/>
                          </a:ln>
                          <a:solidFill>
                            <a:schemeClr val="tx1"/>
                          </a:solidFill>
                          <a:effectLst/>
                          <a:latin typeface="Arial" panose="020B0604020202020204" pitchFamily="34" charset="0"/>
                        </a:rPr>
                        <a:t> area()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a:t>
                      </a:r>
                      <a:r>
                        <a:rPr kumimoji="0" lang="es-ES" altLang="es-PE" sz="1800" b="0" i="0" u="none" strike="noStrike" cap="none" normalizeH="0" baseline="0">
                          <a:ln>
                            <a:noFill/>
                          </a:ln>
                          <a:solidFill>
                            <a:srgbClr val="0033CC"/>
                          </a:solidFill>
                          <a:effectLst/>
                          <a:latin typeface="Arial" panose="020B0604020202020204" pitchFamily="34" charset="0"/>
                        </a:rPr>
                        <a:t>Dim</a:t>
                      </a:r>
                      <a:r>
                        <a:rPr kumimoji="0" lang="es-ES" altLang="es-PE" sz="1800" b="0" i="0" u="none" strike="noStrike" cap="none" normalizeH="0" baseline="0">
                          <a:ln>
                            <a:noFill/>
                          </a:ln>
                          <a:solidFill>
                            <a:schemeClr val="tx1"/>
                          </a:solidFill>
                          <a:effectLst/>
                          <a:latin typeface="Arial" panose="020B0604020202020204" pitchFamily="34" charset="0"/>
                        </a:rPr>
                        <a:t> base </a:t>
                      </a:r>
                      <a:r>
                        <a:rPr kumimoji="0" lang="es-ES" altLang="es-PE" sz="18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a:t>
                      </a:r>
                      <a:r>
                        <a:rPr kumimoji="0" lang="es-ES" altLang="es-PE" sz="1800" b="0" i="0" u="none" strike="noStrike" cap="none" normalizeH="0" baseline="0">
                          <a:ln>
                            <a:noFill/>
                          </a:ln>
                          <a:solidFill>
                            <a:srgbClr val="0033CC"/>
                          </a:solidFill>
                          <a:effectLst/>
                          <a:latin typeface="Arial" panose="020B0604020202020204" pitchFamily="34" charset="0"/>
                        </a:rPr>
                        <a:t>Dim</a:t>
                      </a:r>
                      <a:r>
                        <a:rPr kumimoji="0" lang="es-ES" altLang="es-PE" sz="1800" b="0" i="0" u="none" strike="noStrike" cap="none" normalizeH="0" baseline="0">
                          <a:ln>
                            <a:noFill/>
                          </a:ln>
                          <a:solidFill>
                            <a:schemeClr val="tx1"/>
                          </a:solidFill>
                          <a:effectLst/>
                          <a:latin typeface="Arial" panose="020B0604020202020204" pitchFamily="34" charset="0"/>
                        </a:rPr>
                        <a:t> altura </a:t>
                      </a:r>
                      <a:r>
                        <a:rPr kumimoji="0" lang="es-ES" altLang="es-PE" sz="18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a:t>
                      </a:r>
                      <a:r>
                        <a:rPr kumimoji="0" lang="es-ES" altLang="es-PE" sz="1800" b="0" i="0" u="none" strike="noStrike" cap="none" normalizeH="0" baseline="0">
                          <a:ln>
                            <a:noFill/>
                          </a:ln>
                          <a:solidFill>
                            <a:srgbClr val="0033CC"/>
                          </a:solidFill>
                          <a:effectLst/>
                          <a:latin typeface="Arial" panose="020B0604020202020204" pitchFamily="34" charset="0"/>
                        </a:rPr>
                        <a:t>Dim</a:t>
                      </a:r>
                      <a:r>
                        <a:rPr kumimoji="0" lang="es-ES" altLang="es-PE" sz="1800" b="0" i="0" u="none" strike="noStrike" cap="none" normalizeH="0" baseline="0">
                          <a:ln>
                            <a:noFill/>
                          </a:ln>
                          <a:solidFill>
                            <a:schemeClr val="tx1"/>
                          </a:solidFill>
                          <a:effectLst/>
                          <a:latin typeface="Arial" panose="020B0604020202020204" pitchFamily="34" charset="0"/>
                        </a:rPr>
                        <a:t> superficie </a:t>
                      </a:r>
                      <a:r>
                        <a:rPr kumimoji="0" lang="es-ES" altLang="es-PE" sz="18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PE" sz="1800" b="0" i="0" u="none" strike="noStrike" cap="none" normalizeH="0" baseline="0">
                          <a:ln>
                            <a:noFill/>
                          </a:ln>
                          <a:solidFill>
                            <a:srgbClr val="009900"/>
                          </a:solidFill>
                          <a:effectLst/>
                          <a:latin typeface="Arial" panose="020B0604020202020204" pitchFamily="34" charset="0"/>
                        </a:rPr>
                        <a:t>    </a:t>
                      </a:r>
                      <a:r>
                        <a:rPr kumimoji="0" lang="es-ES_tradnl" altLang="es-PE" sz="1700" b="0" i="0" u="none" strike="noStrike" cap="none" normalizeH="0" baseline="0">
                          <a:ln>
                            <a:noFill/>
                          </a:ln>
                          <a:solidFill>
                            <a:srgbClr val="009900"/>
                          </a:solidFill>
                          <a:effectLst/>
                          <a:latin typeface="Arial" panose="020B0604020202020204" pitchFamily="34" charset="0"/>
                        </a:rPr>
                        <a:t>'Los decimales se introducen con coma en un inputbox, y con punto en el código</a:t>
                      </a:r>
                      <a:endParaRPr kumimoji="0" lang="es-ES" altLang="es-PE" sz="17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altura = InputBox("Introduzca la altura del rectángulo")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base = InputBox("Introduzca la base del rectángulo")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superficie = base * altura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chemeClr val="tx1"/>
                          </a:solidFill>
                          <a:effectLst/>
                          <a:latin typeface="Arial" panose="020B0604020202020204" pitchFamily="34" charset="0"/>
                        </a:rPr>
                        <a:t>    MsgBox ("El área del rectángulo es " &amp; superficie)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800" b="0" i="0" u="none" strike="noStrike" cap="none" normalizeH="0" baseline="0">
                          <a:ln>
                            <a:noFill/>
                          </a:ln>
                          <a:solidFill>
                            <a:srgbClr val="0033CC"/>
                          </a:solidFill>
                          <a:effectLst/>
                          <a:latin typeface="Arial" panose="020B0604020202020204" pitchFamily="34" charset="0"/>
                        </a:rPr>
                        <a:t>End Sub</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2249976"/>
                  </a:ext>
                </a:extLst>
              </a:tr>
            </a:tbl>
          </a:graphicData>
        </a:graphic>
      </p:graphicFrame>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4"/>
          <p:cNvSpPr>
            <a:spLocks noGrp="1"/>
          </p:cNvSpPr>
          <p:nvPr>
            <p:ph type="dt" sz="quarter" idx="10"/>
          </p:nvPr>
        </p:nvSpPr>
        <p:spPr/>
        <p:txBody>
          <a:bodyPr/>
          <a:lstStyle/>
          <a:p>
            <a:pPr>
              <a:defRPr/>
            </a:pPr>
            <a:fld id="{8A3A1288-0E37-4905-8F8C-DE4A82FF1F3D}" type="datetime1">
              <a:rPr lang="es-ES" altLang="es-PE" smtClean="0"/>
              <a:t>07/03/2022</a:t>
            </a:fld>
            <a:endParaRPr lang="es-ES" altLang="es-PE"/>
          </a:p>
        </p:txBody>
      </p:sp>
      <p:sp>
        <p:nvSpPr>
          <p:cNvPr id="14" name="Marcador de número de diapositiva 6"/>
          <p:cNvSpPr>
            <a:spLocks noGrp="1"/>
          </p:cNvSpPr>
          <p:nvPr>
            <p:ph type="sldNum" sz="quarter" idx="12"/>
          </p:nvPr>
        </p:nvSpPr>
        <p:spPr/>
        <p:txBody>
          <a:bodyPr/>
          <a:lstStyle/>
          <a:p>
            <a:pPr>
              <a:defRPr/>
            </a:pPr>
            <a:fld id="{BA16261E-90BA-4CE9-A09B-B8F3FBFD8986}" type="slidenum">
              <a:rPr lang="es-ES" altLang="es-PE"/>
              <a:pPr>
                <a:defRPr/>
              </a:pPr>
              <a:t>110</a:t>
            </a:fld>
            <a:endParaRPr lang="es-ES" altLang="es-PE"/>
          </a:p>
        </p:txBody>
      </p:sp>
      <p:sp>
        <p:nvSpPr>
          <p:cNvPr id="564229" name="Rectangle 5"/>
          <p:cNvSpPr>
            <a:spLocks noGrp="1" noChangeArrowheads="1"/>
          </p:cNvSpPr>
          <p:nvPr>
            <p:ph type="title"/>
          </p:nvPr>
        </p:nvSpPr>
        <p:spPr/>
        <p:txBody>
          <a:bodyPr/>
          <a:lstStyle/>
          <a:p>
            <a:pPr eaLnBrk="1" hangingPunct="1">
              <a:defRPr/>
            </a:pPr>
            <a:r>
              <a:rPr lang="es-ES_tradnl" altLang="es-PE"/>
              <a:t>Código para el UserForm</a:t>
            </a:r>
            <a:endParaRPr lang="es-ES" altLang="es-PE"/>
          </a:p>
        </p:txBody>
      </p:sp>
      <p:pic>
        <p:nvPicPr>
          <p:cNvPr id="131077" name="Picture 2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11188" y="5516563"/>
            <a:ext cx="152400" cy="1524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graphicFrame>
        <p:nvGraphicFramePr>
          <p:cNvPr id="564256" name="Group 32"/>
          <p:cNvGraphicFramePr>
            <a:graphicFrameLocks noGrp="1"/>
          </p:cNvGraphicFramePr>
          <p:nvPr/>
        </p:nvGraphicFramePr>
        <p:xfrm>
          <a:off x="1187450" y="2060575"/>
          <a:ext cx="7416800" cy="2225675"/>
        </p:xfrm>
        <a:graphic>
          <a:graphicData uri="http://schemas.openxmlformats.org/drawingml/2006/table">
            <a:tbl>
              <a:tblPr/>
              <a:tblGrid>
                <a:gridCol w="7416800">
                  <a:extLst>
                    <a:ext uri="{9D8B030D-6E8A-4147-A177-3AD203B41FA5}">
                      <a16:colId xmlns:a16="http://schemas.microsoft.com/office/drawing/2014/main" val="3829949403"/>
                    </a:ext>
                  </a:extLst>
                </a:gridCol>
              </a:tblGrid>
              <a:tr h="2225675">
                <a:tc>
                  <a:txBody>
                    <a:bodyPr/>
                    <a:lstStyle>
                      <a:lvl1pPr>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Tahoma" panose="020B0604030504040204" pitchFamily="34" charset="0"/>
                        </a:rPr>
                        <a:t>Private Sub</a:t>
                      </a:r>
                      <a:r>
                        <a:rPr kumimoji="0" lang="es-ES" altLang="es-PE" sz="2000" b="0" i="0" u="none" strike="noStrike" cap="none" normalizeH="0" baseline="0">
                          <a:ln>
                            <a:noFill/>
                          </a:ln>
                          <a:solidFill>
                            <a:schemeClr val="bg1"/>
                          </a:solidFill>
                          <a:effectLst/>
                          <a:latin typeface="Tahoma" panose="020B0604030504040204" pitchFamily="34" charset="0"/>
                        </a:rPr>
                        <a:t> CommandButton1_Click()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chemeClr val="bg1"/>
                          </a:solidFill>
                          <a:effectLst/>
                          <a:latin typeface="Tahoma" panose="020B0604030504040204" pitchFamily="34" charset="0"/>
                        </a:rPr>
                        <a:t>    TextBox1.Text = "Hola Mundo"</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Tahoma" panose="020B0604030504040204" pitchFamily="34" charset="0"/>
                        </a:rPr>
                        <a:t>End Sub</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Tahoma" panose="020B0604030504040204" pitchFamily="34" charset="0"/>
                        </a:rPr>
                        <a:t>Private Sub</a:t>
                      </a:r>
                      <a:r>
                        <a:rPr kumimoji="0" lang="es-ES" altLang="es-PE" sz="2000" b="0" i="0" u="none" strike="noStrike" cap="none" normalizeH="0" baseline="0">
                          <a:ln>
                            <a:noFill/>
                          </a:ln>
                          <a:solidFill>
                            <a:schemeClr val="bg1"/>
                          </a:solidFill>
                          <a:effectLst/>
                          <a:latin typeface="Tahoma" panose="020B0604030504040204" pitchFamily="34" charset="0"/>
                        </a:rPr>
                        <a:t> CommandButton2_Click()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chemeClr val="bg1"/>
                          </a:solidFill>
                          <a:effectLst/>
                          <a:latin typeface="Tahoma" panose="020B0604030504040204" pitchFamily="34" charset="0"/>
                        </a:rPr>
                        <a:t>    TextBox1.Text =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Tahoma" panose="020B0604030504040204" pitchFamily="34" charset="0"/>
                        </a:rPr>
                        <a:t>End Sub</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536715790"/>
                  </a:ext>
                </a:extLst>
              </a:tr>
            </a:tbl>
          </a:graphicData>
        </a:graphic>
      </p:graphicFrame>
      <p:sp>
        <p:nvSpPr>
          <p:cNvPr id="564248" name="Rectangle 24"/>
          <p:cNvSpPr>
            <a:spLocks noChangeArrowheads="1"/>
          </p:cNvSpPr>
          <p:nvPr/>
        </p:nvSpPr>
        <p:spPr bwMode="auto">
          <a:xfrm>
            <a:off x="1042988" y="4437063"/>
            <a:ext cx="753745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hlink"/>
              </a:buClr>
              <a:buSzPct val="70000"/>
              <a:buChar char="n"/>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buChar cha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buChar char="n"/>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buChar cha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buChar char="n"/>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9pPr>
          </a:lstStyle>
          <a:p>
            <a:pPr eaLnBrk="1" hangingPunct="1">
              <a:lnSpc>
                <a:spcPct val="90000"/>
              </a:lnSpc>
              <a:spcBef>
                <a:spcPct val="20000"/>
              </a:spcBef>
              <a:buFont typeface="Wingdings" panose="05000000000000000000" pitchFamily="2" charset="2"/>
              <a:buChar char="n"/>
              <a:defRPr/>
            </a:pPr>
            <a:r>
              <a:rPr lang="es-ES_tradnl" altLang="es-PE" sz="2000"/>
              <a:t>Vuelva al formulario. Basta cerrar la ventna, o mejor hacer clic en el icono Ver Objeto</a:t>
            </a:r>
          </a:p>
          <a:p>
            <a:pPr eaLnBrk="1" hangingPunct="1">
              <a:lnSpc>
                <a:spcPct val="90000"/>
              </a:lnSpc>
              <a:spcBef>
                <a:spcPct val="20000"/>
              </a:spcBef>
              <a:buFont typeface="Wingdings" panose="05000000000000000000" pitchFamily="2" charset="2"/>
              <a:buChar char="n"/>
              <a:defRPr/>
            </a:pPr>
            <a:r>
              <a:rPr lang="es-ES_tradnl" altLang="es-PE" sz="2000"/>
              <a:t>Grabar</a:t>
            </a:r>
          </a:p>
          <a:p>
            <a:pPr eaLnBrk="1" hangingPunct="1">
              <a:lnSpc>
                <a:spcPct val="90000"/>
              </a:lnSpc>
              <a:spcBef>
                <a:spcPct val="20000"/>
              </a:spcBef>
              <a:buFont typeface="Wingdings" panose="05000000000000000000" pitchFamily="2" charset="2"/>
              <a:buChar char="n"/>
              <a:defRPr/>
            </a:pPr>
            <a:r>
              <a:rPr lang="es-ES_tradnl" altLang="es-PE" sz="2000"/>
              <a:t>Ejecutar el programa</a:t>
            </a:r>
          </a:p>
          <a:p>
            <a:pPr eaLnBrk="1" hangingPunct="1">
              <a:lnSpc>
                <a:spcPct val="90000"/>
              </a:lnSpc>
              <a:spcBef>
                <a:spcPct val="20000"/>
              </a:spcBef>
              <a:buFont typeface="Wingdings" panose="05000000000000000000" pitchFamily="2" charset="2"/>
              <a:buChar char="n"/>
              <a:defRPr/>
            </a:pPr>
            <a:r>
              <a:rPr lang="es-ES_tradnl" altLang="es-PE" sz="2000"/>
              <a:t>Son procedimientos de evento</a:t>
            </a:r>
          </a:p>
        </p:txBody>
      </p:sp>
      <p:pic>
        <p:nvPicPr>
          <p:cNvPr id="131085" name="Picture 27"/>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795963" y="1700213"/>
            <a:ext cx="3048000" cy="22860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883155F0-B261-4F53-9D6D-C0092DA897FB}"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4C152579-DDFC-479F-808D-C7F804A9F1CE}" type="slidenum">
              <a:rPr lang="es-ES" altLang="es-PE"/>
              <a:pPr>
                <a:defRPr/>
              </a:pPr>
              <a:t>111</a:t>
            </a:fld>
            <a:endParaRPr lang="es-ES" altLang="es-PE"/>
          </a:p>
        </p:txBody>
      </p:sp>
      <p:sp>
        <p:nvSpPr>
          <p:cNvPr id="571394" name="Rectangle 2"/>
          <p:cNvSpPr>
            <a:spLocks noGrp="1" noChangeArrowheads="1"/>
          </p:cNvSpPr>
          <p:nvPr>
            <p:ph type="title"/>
          </p:nvPr>
        </p:nvSpPr>
        <p:spPr/>
        <p:txBody>
          <a:bodyPr/>
          <a:lstStyle/>
          <a:p>
            <a:pPr eaLnBrk="1" hangingPunct="1">
              <a:defRPr/>
            </a:pPr>
            <a:r>
              <a:rPr lang="es-ES_tradnl" altLang="es-PE"/>
              <a:t>Programar User Forms</a:t>
            </a:r>
            <a:endParaRPr lang="es-ES" altLang="es-PE"/>
          </a:p>
        </p:txBody>
      </p:sp>
      <p:sp>
        <p:nvSpPr>
          <p:cNvPr id="571395" name="Rectangle 3"/>
          <p:cNvSpPr>
            <a:spLocks noGrp="1" noChangeArrowheads="1"/>
          </p:cNvSpPr>
          <p:nvPr>
            <p:ph type="body" idx="1"/>
          </p:nvPr>
        </p:nvSpPr>
        <p:spPr>
          <a:xfrm>
            <a:off x="1066800" y="1981200"/>
            <a:ext cx="7543800" cy="2671763"/>
          </a:xfrm>
        </p:spPr>
        <p:txBody>
          <a:bodyPr/>
          <a:lstStyle/>
          <a:p>
            <a:pPr marL="609600" indent="-609600" eaLnBrk="1" hangingPunct="1">
              <a:defRPr/>
            </a:pPr>
            <a:r>
              <a:rPr lang="es-ES_tradnl" altLang="es-PE"/>
              <a:t>El procedimiento a seguir es:</a:t>
            </a:r>
          </a:p>
          <a:p>
            <a:pPr marL="990600" lvl="1" indent="-533400" eaLnBrk="1" hangingPunct="1">
              <a:buFontTx/>
              <a:buAutoNum type="arabicPeriod"/>
              <a:defRPr/>
            </a:pPr>
            <a:r>
              <a:rPr lang="es-ES_tradnl" altLang="es-PE"/>
              <a:t>Menú Insertar UserForm</a:t>
            </a:r>
          </a:p>
          <a:p>
            <a:pPr marL="1371600" lvl="2" indent="-457200" eaLnBrk="1" hangingPunct="1">
              <a:buFontTx/>
              <a:buChar char="–"/>
              <a:defRPr/>
            </a:pPr>
            <a:r>
              <a:rPr lang="es-ES_tradnl" altLang="es-PE"/>
              <a:t>Cuadro de Herramientas</a:t>
            </a:r>
          </a:p>
          <a:p>
            <a:pPr marL="990600" lvl="1" indent="-533400" eaLnBrk="1" hangingPunct="1">
              <a:buFontTx/>
              <a:buAutoNum type="arabicPeriod"/>
              <a:defRPr/>
            </a:pPr>
            <a:r>
              <a:rPr lang="es-ES_tradnl" altLang="es-PE"/>
              <a:t>Establecer Propiedades de los objetos</a:t>
            </a:r>
          </a:p>
          <a:p>
            <a:pPr marL="990600" lvl="1" indent="-533400" eaLnBrk="1" hangingPunct="1">
              <a:buFontTx/>
              <a:buAutoNum type="arabicPeriod"/>
              <a:defRPr/>
            </a:pPr>
            <a:r>
              <a:rPr lang="es-ES_tradnl" altLang="es-PE"/>
              <a:t>Escribir el código</a:t>
            </a:r>
            <a:endParaRPr lang="es-ES" altLang="es-PE"/>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4"/>
          <p:cNvSpPr>
            <a:spLocks noGrp="1"/>
          </p:cNvSpPr>
          <p:nvPr>
            <p:ph type="dt" sz="quarter" idx="10"/>
          </p:nvPr>
        </p:nvSpPr>
        <p:spPr/>
        <p:txBody>
          <a:bodyPr/>
          <a:lstStyle/>
          <a:p>
            <a:pPr>
              <a:defRPr/>
            </a:pPr>
            <a:fld id="{9FE0BF11-E02E-4DB4-8777-3B8C659D3F68}" type="datetime1">
              <a:rPr lang="es-ES" altLang="es-PE" smtClean="0"/>
              <a:t>07/03/2022</a:t>
            </a:fld>
            <a:endParaRPr lang="es-ES" altLang="es-PE"/>
          </a:p>
        </p:txBody>
      </p:sp>
      <p:sp>
        <p:nvSpPr>
          <p:cNvPr id="8" name="Marcador de número de diapositiva 6"/>
          <p:cNvSpPr>
            <a:spLocks noGrp="1"/>
          </p:cNvSpPr>
          <p:nvPr>
            <p:ph type="sldNum" sz="quarter" idx="12"/>
          </p:nvPr>
        </p:nvSpPr>
        <p:spPr/>
        <p:txBody>
          <a:bodyPr/>
          <a:lstStyle/>
          <a:p>
            <a:pPr>
              <a:defRPr/>
            </a:pPr>
            <a:fld id="{5790D7E2-1300-484B-93D5-88D2A6C4461F}" type="slidenum">
              <a:rPr lang="es-ES" altLang="es-PE"/>
              <a:pPr>
                <a:defRPr/>
              </a:pPr>
              <a:t>112</a:t>
            </a:fld>
            <a:endParaRPr lang="es-ES" altLang="es-PE"/>
          </a:p>
        </p:txBody>
      </p:sp>
      <p:sp>
        <p:nvSpPr>
          <p:cNvPr id="572418" name="Rectangle 2"/>
          <p:cNvSpPr>
            <a:spLocks noGrp="1" noChangeArrowheads="1"/>
          </p:cNvSpPr>
          <p:nvPr>
            <p:ph type="title"/>
          </p:nvPr>
        </p:nvSpPr>
        <p:spPr/>
        <p:txBody>
          <a:bodyPr/>
          <a:lstStyle/>
          <a:p>
            <a:pPr eaLnBrk="1" hangingPunct="1">
              <a:defRPr/>
            </a:pPr>
            <a:r>
              <a:rPr lang="es-ES_tradnl" altLang="es-PE"/>
              <a:t>Contraseña</a:t>
            </a:r>
            <a:endParaRPr lang="es-ES" altLang="es-PE"/>
          </a:p>
        </p:txBody>
      </p:sp>
      <p:sp>
        <p:nvSpPr>
          <p:cNvPr id="572419" name="Rectangle 3"/>
          <p:cNvSpPr>
            <a:spLocks noGrp="1" noChangeArrowheads="1"/>
          </p:cNvSpPr>
          <p:nvPr>
            <p:ph type="body" sz="half" idx="1"/>
          </p:nvPr>
        </p:nvSpPr>
        <p:spPr>
          <a:xfrm>
            <a:off x="1042988" y="1916113"/>
            <a:ext cx="4249737" cy="4321175"/>
          </a:xfrm>
        </p:spPr>
        <p:txBody>
          <a:bodyPr/>
          <a:lstStyle/>
          <a:p>
            <a:pPr eaLnBrk="1" hangingPunct="1">
              <a:lnSpc>
                <a:spcPct val="80000"/>
              </a:lnSpc>
              <a:defRPr/>
            </a:pPr>
            <a:r>
              <a:rPr lang="es-ES_tradnl" altLang="es-PE" sz="1600"/>
              <a:t>Insertar un nuevo formulario. UserForm2</a:t>
            </a:r>
          </a:p>
          <a:p>
            <a:pPr eaLnBrk="1" hangingPunct="1">
              <a:lnSpc>
                <a:spcPct val="80000"/>
              </a:lnSpc>
              <a:defRPr/>
            </a:pPr>
            <a:r>
              <a:rPr lang="es-ES_tradnl" altLang="es-PE" sz="1600"/>
              <a:t>Propiedades del UserForm2</a:t>
            </a:r>
          </a:p>
          <a:p>
            <a:pPr lvl="1" eaLnBrk="1" hangingPunct="1">
              <a:lnSpc>
                <a:spcPct val="80000"/>
              </a:lnSpc>
              <a:defRPr/>
            </a:pPr>
            <a:r>
              <a:rPr lang="es-ES_tradnl" altLang="es-PE" sz="1400"/>
              <a:t>Name = frmClave</a:t>
            </a:r>
          </a:p>
          <a:p>
            <a:pPr lvl="1" eaLnBrk="1" hangingPunct="1">
              <a:lnSpc>
                <a:spcPct val="80000"/>
              </a:lnSpc>
              <a:defRPr/>
            </a:pPr>
            <a:r>
              <a:rPr lang="es-ES_tradnl" altLang="es-PE" sz="1400"/>
              <a:t>Caption = Contraseña</a:t>
            </a:r>
          </a:p>
          <a:p>
            <a:pPr eaLnBrk="1" hangingPunct="1">
              <a:lnSpc>
                <a:spcPct val="80000"/>
              </a:lnSpc>
              <a:defRPr/>
            </a:pPr>
            <a:r>
              <a:rPr lang="es-ES_tradnl" altLang="es-PE" sz="1600"/>
              <a:t>Insertar una Etiqueta (</a:t>
            </a:r>
            <a:r>
              <a:rPr lang="en-US" altLang="es-PE" sz="1600"/>
              <a:t>label</a:t>
            </a:r>
            <a:r>
              <a:rPr lang="es-ES_tradnl" altLang="es-PE" sz="1600"/>
              <a:t>)</a:t>
            </a:r>
          </a:p>
          <a:p>
            <a:pPr lvl="1" eaLnBrk="1" hangingPunct="1">
              <a:lnSpc>
                <a:spcPct val="80000"/>
              </a:lnSpc>
              <a:defRPr/>
            </a:pPr>
            <a:r>
              <a:rPr lang="es-ES_tradnl" altLang="es-PE" sz="1400"/>
              <a:t>Name =lblClave</a:t>
            </a:r>
          </a:p>
          <a:p>
            <a:pPr lvl="1" eaLnBrk="1" hangingPunct="1">
              <a:lnSpc>
                <a:spcPct val="80000"/>
              </a:lnSpc>
              <a:defRPr/>
            </a:pPr>
            <a:r>
              <a:rPr lang="es-ES_tradnl" altLang="es-PE" sz="1400"/>
              <a:t>Caption = Introduzca la clave secreta</a:t>
            </a:r>
          </a:p>
          <a:p>
            <a:pPr eaLnBrk="1" hangingPunct="1">
              <a:lnSpc>
                <a:spcPct val="80000"/>
              </a:lnSpc>
              <a:defRPr/>
            </a:pPr>
            <a:r>
              <a:rPr lang="es-ES_tradnl" altLang="es-PE" sz="1600"/>
              <a:t>Inserte un Cuadro de Texto (TextBox)</a:t>
            </a:r>
          </a:p>
          <a:p>
            <a:pPr lvl="1" eaLnBrk="1" hangingPunct="1">
              <a:lnSpc>
                <a:spcPct val="80000"/>
              </a:lnSpc>
              <a:defRPr/>
            </a:pPr>
            <a:r>
              <a:rPr lang="es-ES_tradnl" altLang="es-PE" sz="1400"/>
              <a:t>Name = txtContraseña</a:t>
            </a:r>
          </a:p>
          <a:p>
            <a:pPr lvl="1" eaLnBrk="1" hangingPunct="1">
              <a:lnSpc>
                <a:spcPct val="80000"/>
              </a:lnSpc>
              <a:defRPr/>
            </a:pPr>
            <a:r>
              <a:rPr lang="es-ES_tradnl" altLang="es-PE" sz="1400"/>
              <a:t>MaxLength = 6</a:t>
            </a:r>
          </a:p>
          <a:p>
            <a:pPr lvl="1" eaLnBrk="1" hangingPunct="1">
              <a:lnSpc>
                <a:spcPct val="80000"/>
              </a:lnSpc>
              <a:defRPr/>
            </a:pPr>
            <a:r>
              <a:rPr lang="es-ES_tradnl" altLang="es-PE" sz="1400"/>
              <a:t>PasswordChar = *</a:t>
            </a:r>
          </a:p>
          <a:p>
            <a:pPr eaLnBrk="1" hangingPunct="1">
              <a:lnSpc>
                <a:spcPct val="80000"/>
              </a:lnSpc>
              <a:defRPr/>
            </a:pPr>
            <a:r>
              <a:rPr lang="es-ES_tradnl" altLang="es-PE" sz="1600"/>
              <a:t>Inserte el CommandBooton1</a:t>
            </a:r>
          </a:p>
          <a:p>
            <a:pPr lvl="1" eaLnBrk="1" hangingPunct="1">
              <a:lnSpc>
                <a:spcPct val="80000"/>
              </a:lnSpc>
              <a:defRPr/>
            </a:pPr>
            <a:r>
              <a:rPr lang="es-ES_tradnl" altLang="es-PE" sz="1400"/>
              <a:t>Name = cdmAceptar</a:t>
            </a:r>
          </a:p>
          <a:p>
            <a:pPr lvl="1" eaLnBrk="1" hangingPunct="1">
              <a:lnSpc>
                <a:spcPct val="80000"/>
              </a:lnSpc>
              <a:defRPr/>
            </a:pPr>
            <a:r>
              <a:rPr lang="es-ES_tradnl" altLang="es-PE" sz="1400"/>
              <a:t>Default = True</a:t>
            </a:r>
          </a:p>
          <a:p>
            <a:pPr lvl="1" eaLnBrk="1" hangingPunct="1">
              <a:lnSpc>
                <a:spcPct val="80000"/>
              </a:lnSpc>
              <a:defRPr/>
            </a:pPr>
            <a:r>
              <a:rPr lang="es-ES_tradnl" altLang="es-PE" sz="1400"/>
              <a:t>Caption = Aceptar</a:t>
            </a:r>
          </a:p>
          <a:p>
            <a:pPr eaLnBrk="1" hangingPunct="1">
              <a:lnSpc>
                <a:spcPct val="80000"/>
              </a:lnSpc>
              <a:defRPr/>
            </a:pPr>
            <a:r>
              <a:rPr lang="es-ES_tradnl" altLang="es-PE" sz="1600"/>
              <a:t>Inserte el CommandBooton2</a:t>
            </a:r>
          </a:p>
          <a:p>
            <a:pPr lvl="1" eaLnBrk="1" hangingPunct="1">
              <a:lnSpc>
                <a:spcPct val="80000"/>
              </a:lnSpc>
              <a:defRPr/>
            </a:pPr>
            <a:r>
              <a:rPr lang="es-ES_tradnl" altLang="es-PE" sz="1400"/>
              <a:t>Name = cdmCancelar</a:t>
            </a:r>
          </a:p>
          <a:p>
            <a:pPr lvl="1" eaLnBrk="1" hangingPunct="1">
              <a:lnSpc>
                <a:spcPct val="80000"/>
              </a:lnSpc>
              <a:defRPr/>
            </a:pPr>
            <a:r>
              <a:rPr lang="es-ES_tradnl" altLang="es-PE" sz="1400"/>
              <a:t>Caption = Cancelar</a:t>
            </a:r>
          </a:p>
          <a:p>
            <a:pPr lvl="1" eaLnBrk="1" hangingPunct="1">
              <a:lnSpc>
                <a:spcPct val="80000"/>
              </a:lnSpc>
              <a:defRPr/>
            </a:pPr>
            <a:r>
              <a:rPr lang="es-ES_tradnl" altLang="es-PE" sz="1400"/>
              <a:t>Cancel = True</a:t>
            </a:r>
            <a:endParaRPr lang="es-ES" altLang="es-PE" sz="1400"/>
          </a:p>
        </p:txBody>
      </p:sp>
      <p:pic>
        <p:nvPicPr>
          <p:cNvPr id="133126"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08625" y="1916113"/>
            <a:ext cx="3048000" cy="22860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572422" name="Rectangle 6"/>
          <p:cNvSpPr>
            <a:spLocks noChangeArrowheads="1"/>
          </p:cNvSpPr>
          <p:nvPr/>
        </p:nvSpPr>
        <p:spPr bwMode="auto">
          <a:xfrm>
            <a:off x="5364163" y="4292600"/>
            <a:ext cx="3529012"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hlink"/>
              </a:buClr>
              <a:buSzPct val="70000"/>
              <a:buChar char="n"/>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buChar cha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buChar char="n"/>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buChar cha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buChar char="n"/>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a:solidFill>
                  <a:schemeClr val="tx1"/>
                </a:solidFill>
                <a:effectLst>
                  <a:outerShdw blurRad="38100" dist="38100" dir="2700000" algn="tl">
                    <a:srgbClr val="000000"/>
                  </a:outerShdw>
                </a:effectLst>
                <a:latin typeface="Tahoma" panose="020B0604030504040204" pitchFamily="34" charset="0"/>
              </a:defRPr>
            </a:lvl9pPr>
          </a:lstStyle>
          <a:p>
            <a:pPr eaLnBrk="1" hangingPunct="1">
              <a:lnSpc>
                <a:spcPct val="80000"/>
              </a:lnSpc>
              <a:spcBef>
                <a:spcPct val="20000"/>
              </a:spcBef>
              <a:buFont typeface="Wingdings" panose="05000000000000000000" pitchFamily="2" charset="2"/>
              <a:buChar char="n"/>
              <a:defRPr/>
            </a:pPr>
            <a:r>
              <a:rPr lang="es-ES_tradnl" altLang="es-PE" sz="1600"/>
              <a:t>Si un botón se pone como Dafault = True, automáticamente los demás se ponen Default = False</a:t>
            </a:r>
          </a:p>
          <a:p>
            <a:pPr eaLnBrk="1" hangingPunct="1">
              <a:lnSpc>
                <a:spcPct val="80000"/>
              </a:lnSpc>
              <a:spcBef>
                <a:spcPct val="20000"/>
              </a:spcBef>
              <a:buFont typeface="Wingdings" panose="05000000000000000000" pitchFamily="2" charset="2"/>
              <a:buNone/>
              <a:defRPr/>
            </a:pPr>
            <a:endParaRPr lang="es-ES_tradnl" altLang="es-PE" sz="1600"/>
          </a:p>
          <a:p>
            <a:pPr eaLnBrk="1" hangingPunct="1">
              <a:lnSpc>
                <a:spcPct val="80000"/>
              </a:lnSpc>
              <a:spcBef>
                <a:spcPct val="20000"/>
              </a:spcBef>
              <a:buFont typeface="Wingdings" panose="05000000000000000000" pitchFamily="2" charset="2"/>
              <a:buChar char="n"/>
              <a:defRPr/>
            </a:pPr>
            <a:r>
              <a:rPr lang="es-ES_tradnl" altLang="es-PE" sz="1600"/>
              <a:t>En un formulario solo puede haber un botón con la propiedad Cancel = True</a:t>
            </a:r>
          </a:p>
          <a:p>
            <a:pPr eaLnBrk="1" hangingPunct="1">
              <a:lnSpc>
                <a:spcPct val="80000"/>
              </a:lnSpc>
              <a:spcBef>
                <a:spcPct val="20000"/>
              </a:spcBef>
              <a:buFont typeface="Wingdings" panose="05000000000000000000" pitchFamily="2" charset="2"/>
              <a:buChar char="n"/>
              <a:defRPr/>
            </a:pPr>
            <a:endParaRPr lang="es-ES_tradnl" altLang="es-PE" sz="160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53388B5B-232D-49BF-8509-F3D035CB2ED1}" type="datetime1">
              <a:rPr lang="es-ES" altLang="es-PE" smtClean="0"/>
              <a:t>07/03/2022</a:t>
            </a:fld>
            <a:endParaRPr lang="es-ES" altLang="es-PE"/>
          </a:p>
        </p:txBody>
      </p:sp>
      <p:sp>
        <p:nvSpPr>
          <p:cNvPr id="12" name="Marcador de número de diapositiva 5"/>
          <p:cNvSpPr>
            <a:spLocks noGrp="1"/>
          </p:cNvSpPr>
          <p:nvPr>
            <p:ph type="sldNum" sz="quarter" idx="12"/>
          </p:nvPr>
        </p:nvSpPr>
        <p:spPr/>
        <p:txBody>
          <a:bodyPr/>
          <a:lstStyle/>
          <a:p>
            <a:pPr>
              <a:defRPr/>
            </a:pPr>
            <a:fld id="{E3CABCDB-B579-458D-BF43-530006C1432D}" type="slidenum">
              <a:rPr lang="es-ES" altLang="es-PE"/>
              <a:pPr>
                <a:defRPr/>
              </a:pPr>
              <a:t>113</a:t>
            </a:fld>
            <a:endParaRPr lang="es-ES" altLang="es-PE"/>
          </a:p>
        </p:txBody>
      </p:sp>
      <p:sp>
        <p:nvSpPr>
          <p:cNvPr id="574466" name="Rectangle 2"/>
          <p:cNvSpPr>
            <a:spLocks noGrp="1" noChangeArrowheads="1"/>
          </p:cNvSpPr>
          <p:nvPr>
            <p:ph type="title"/>
          </p:nvPr>
        </p:nvSpPr>
        <p:spPr/>
        <p:txBody>
          <a:bodyPr/>
          <a:lstStyle/>
          <a:p>
            <a:pPr eaLnBrk="1" hangingPunct="1">
              <a:defRPr/>
            </a:pPr>
            <a:r>
              <a:rPr lang="es-ES_tradnl" altLang="es-PE"/>
              <a:t>Código del UserForm Contraseña</a:t>
            </a:r>
            <a:endParaRPr lang="es-ES" altLang="es-PE"/>
          </a:p>
        </p:txBody>
      </p:sp>
      <p:sp>
        <p:nvSpPr>
          <p:cNvPr id="574467" name="Rectangle 3"/>
          <p:cNvSpPr>
            <a:spLocks noGrp="1" noChangeArrowheads="1"/>
          </p:cNvSpPr>
          <p:nvPr>
            <p:ph type="body" idx="1"/>
          </p:nvPr>
        </p:nvSpPr>
        <p:spPr>
          <a:xfrm>
            <a:off x="971550" y="1916113"/>
            <a:ext cx="7543800" cy="865187"/>
          </a:xfrm>
        </p:spPr>
        <p:txBody>
          <a:bodyPr/>
          <a:lstStyle/>
          <a:p>
            <a:pPr eaLnBrk="1" hangingPunct="1">
              <a:lnSpc>
                <a:spcPct val="90000"/>
              </a:lnSpc>
              <a:defRPr/>
            </a:pPr>
            <a:r>
              <a:rPr lang="es-ES_tradnl" altLang="es-PE" sz="2400"/>
              <a:t>Escriba los siguientes procedimientos de evento</a:t>
            </a:r>
          </a:p>
          <a:p>
            <a:pPr eaLnBrk="1" hangingPunct="1">
              <a:lnSpc>
                <a:spcPct val="90000"/>
              </a:lnSpc>
              <a:defRPr/>
            </a:pPr>
            <a:r>
              <a:rPr lang="es-ES_tradnl" altLang="es-PE" sz="2400"/>
              <a:t>Y ejecute el formulario para ver el funcionamiento</a:t>
            </a:r>
            <a:endParaRPr lang="es-ES" altLang="es-PE" sz="2400"/>
          </a:p>
        </p:txBody>
      </p:sp>
      <p:graphicFrame>
        <p:nvGraphicFramePr>
          <p:cNvPr id="574486" name="Group 22"/>
          <p:cNvGraphicFramePr>
            <a:graphicFrameLocks noGrp="1"/>
          </p:cNvGraphicFramePr>
          <p:nvPr/>
        </p:nvGraphicFramePr>
        <p:xfrm>
          <a:off x="1042988" y="2852738"/>
          <a:ext cx="7345362" cy="3384550"/>
        </p:xfrm>
        <a:graphic>
          <a:graphicData uri="http://schemas.openxmlformats.org/drawingml/2006/table">
            <a:tbl>
              <a:tblPr/>
              <a:tblGrid>
                <a:gridCol w="7345362">
                  <a:extLst>
                    <a:ext uri="{9D8B030D-6E8A-4147-A177-3AD203B41FA5}">
                      <a16:colId xmlns:a16="http://schemas.microsoft.com/office/drawing/2014/main" val="1538012982"/>
                    </a:ext>
                  </a:extLst>
                </a:gridCol>
              </a:tblGrid>
              <a:tr h="3384550">
                <a:tc>
                  <a:txBody>
                    <a:bodyPr/>
                    <a:lstStyle>
                      <a:lvl1pPr>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rgbClr val="0033CC"/>
                          </a:solidFill>
                          <a:effectLst/>
                          <a:latin typeface="Tahoma" panose="020B0604030504040204" pitchFamily="34" charset="0"/>
                        </a:rPr>
                        <a:t>Private Sub</a:t>
                      </a: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chemeClr val="bg1"/>
                          </a:solidFill>
                          <a:effectLst/>
                          <a:latin typeface="Tahoma" panose="020B0604030504040204" pitchFamily="34" charset="0"/>
                        </a:rPr>
                        <a:t>cmdAceptar_Click()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If </a:t>
                      </a:r>
                      <a:r>
                        <a:rPr kumimoji="0" lang="es-ES" altLang="es-PE" sz="1400" b="1" i="0" u="none" strike="noStrike" cap="none" normalizeH="0" baseline="0">
                          <a:ln>
                            <a:noFill/>
                          </a:ln>
                          <a:solidFill>
                            <a:schemeClr val="bg1"/>
                          </a:solidFill>
                          <a:effectLst/>
                          <a:latin typeface="Tahoma" panose="020B0604030504040204" pitchFamily="34" charset="0"/>
                        </a:rPr>
                        <a:t>UCase(txtContraseña.Text) &lt;&gt; "MACROS"</a:t>
                      </a: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Then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chemeClr val="bg1"/>
                          </a:solidFill>
                          <a:effectLst/>
                          <a:latin typeface="Tahoma" panose="020B0604030504040204" pitchFamily="34" charset="0"/>
                        </a:rPr>
                        <a:t>MsgBox "Contraseña Incorrecta", vbCritical</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Else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chemeClr val="bg1"/>
                          </a:solidFill>
                          <a:effectLst/>
                          <a:latin typeface="Tahoma" panose="020B0604030504040204" pitchFamily="34" charset="0"/>
                        </a:rPr>
                        <a:t>MsgBox "Contraseña Aceptada", vbExclamation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rgbClr val="0033CC"/>
                          </a:solidFill>
                          <a:effectLst/>
                          <a:latin typeface="Tahoma" panose="020B0604030504040204" pitchFamily="34" charset="0"/>
                        </a:rPr>
                        <a:t>    End If</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rgbClr val="0033CC"/>
                          </a:solidFill>
                          <a:effectLst/>
                          <a:latin typeface="Tahoma" panose="020B0604030504040204" pitchFamily="34" charset="0"/>
                        </a:rPr>
                        <a:t>End Sub</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s-ES" altLang="es-PE" sz="1400" b="1" i="0" u="none" strike="noStrike" cap="none" normalizeH="0" baseline="0">
                        <a:ln>
                          <a:noFill/>
                        </a:ln>
                        <a:solidFill>
                          <a:srgbClr val="0033CC"/>
                        </a:solidFill>
                        <a:effectLst/>
                        <a:latin typeface="Tahom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rgbClr val="0033CC"/>
                          </a:solidFill>
                          <a:effectLst/>
                          <a:latin typeface="Tahoma" panose="020B0604030504040204" pitchFamily="34" charset="0"/>
                        </a:rPr>
                        <a:t>Private Sub</a:t>
                      </a: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chemeClr val="bg1"/>
                          </a:solidFill>
                          <a:effectLst/>
                          <a:latin typeface="Tahoma" panose="020B0604030504040204" pitchFamily="34" charset="0"/>
                        </a:rPr>
                        <a:t>cmdCancelar_Click()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chemeClr val="tx1"/>
                          </a:solidFill>
                          <a:effectLst/>
                          <a:latin typeface="Tahoma" panose="020B0604030504040204" pitchFamily="34" charset="0"/>
                        </a:rPr>
                        <a:t>    </a:t>
                      </a:r>
                      <a:r>
                        <a:rPr kumimoji="0" lang="es-ES" altLang="es-PE" sz="1400" b="1" i="0" u="none" strike="noStrike" cap="none" normalizeH="0" baseline="0">
                          <a:ln>
                            <a:noFill/>
                          </a:ln>
                          <a:solidFill>
                            <a:srgbClr val="0033CC"/>
                          </a:solidFill>
                          <a:effectLst/>
                          <a:latin typeface="Tahoma" panose="020B0604030504040204" pitchFamily="34" charset="0"/>
                        </a:rPr>
                        <a:t>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400" b="1" i="0" u="none" strike="noStrike" cap="none" normalizeH="0" baseline="0">
                          <a:ln>
                            <a:noFill/>
                          </a:ln>
                          <a:solidFill>
                            <a:srgbClr val="0033CC"/>
                          </a:solidFill>
                          <a:effectLst/>
                          <a:latin typeface="Tahoma" panose="020B060403050404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834012890"/>
                  </a:ext>
                </a:extLst>
              </a:tr>
            </a:tbl>
          </a:graphicData>
        </a:graphic>
      </p:graphicFrame>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3"/>
          <p:cNvSpPr>
            <a:spLocks noGrp="1"/>
          </p:cNvSpPr>
          <p:nvPr>
            <p:ph type="dt" sz="quarter" idx="10"/>
          </p:nvPr>
        </p:nvSpPr>
        <p:spPr/>
        <p:txBody>
          <a:bodyPr/>
          <a:lstStyle/>
          <a:p>
            <a:pPr>
              <a:defRPr/>
            </a:pPr>
            <a:fld id="{97690A33-75C2-446E-830E-7987A05022E4}" type="datetime1">
              <a:rPr lang="es-ES" altLang="es-PE" smtClean="0"/>
              <a:t>07/03/2022</a:t>
            </a:fld>
            <a:endParaRPr lang="es-ES" altLang="es-PE"/>
          </a:p>
        </p:txBody>
      </p:sp>
      <p:sp>
        <p:nvSpPr>
          <p:cNvPr id="7" name="Marcador de número de diapositiva 5"/>
          <p:cNvSpPr>
            <a:spLocks noGrp="1"/>
          </p:cNvSpPr>
          <p:nvPr>
            <p:ph type="sldNum" sz="quarter" idx="12"/>
          </p:nvPr>
        </p:nvSpPr>
        <p:spPr/>
        <p:txBody>
          <a:bodyPr/>
          <a:lstStyle/>
          <a:p>
            <a:pPr>
              <a:defRPr/>
            </a:pPr>
            <a:fld id="{D7D0803D-1E28-4570-9B06-1A21A4FB3C17}" type="slidenum">
              <a:rPr lang="es-ES" altLang="es-PE"/>
              <a:pPr>
                <a:defRPr/>
              </a:pPr>
              <a:t>114</a:t>
            </a:fld>
            <a:endParaRPr lang="es-ES" altLang="es-PE"/>
          </a:p>
        </p:txBody>
      </p:sp>
      <p:sp>
        <p:nvSpPr>
          <p:cNvPr id="575490" name="Rectangle 2"/>
          <p:cNvSpPr>
            <a:spLocks noGrp="1" noChangeArrowheads="1"/>
          </p:cNvSpPr>
          <p:nvPr>
            <p:ph type="title"/>
          </p:nvPr>
        </p:nvSpPr>
        <p:spPr>
          <a:xfrm>
            <a:off x="1066800" y="304800"/>
            <a:ext cx="4729163" cy="1431925"/>
          </a:xfrm>
        </p:spPr>
        <p:txBody>
          <a:bodyPr/>
          <a:lstStyle/>
          <a:p>
            <a:pPr eaLnBrk="1" hangingPunct="1">
              <a:defRPr/>
            </a:pPr>
            <a:r>
              <a:rPr lang="es-ES_tradnl" altLang="es-PE"/>
              <a:t>Formulario Fechas</a:t>
            </a:r>
            <a:endParaRPr lang="es-ES" altLang="es-PE"/>
          </a:p>
        </p:txBody>
      </p:sp>
      <p:sp>
        <p:nvSpPr>
          <p:cNvPr id="575494" name="Rectangle 6"/>
          <p:cNvSpPr>
            <a:spLocks noGrp="1" noChangeArrowheads="1"/>
          </p:cNvSpPr>
          <p:nvPr>
            <p:ph type="body" idx="1"/>
          </p:nvPr>
        </p:nvSpPr>
        <p:spPr>
          <a:xfrm>
            <a:off x="1187450" y="1989138"/>
            <a:ext cx="7543800" cy="1584325"/>
          </a:xfrm>
        </p:spPr>
        <p:txBody>
          <a:bodyPr/>
          <a:lstStyle/>
          <a:p>
            <a:pPr eaLnBrk="1" hangingPunct="1">
              <a:lnSpc>
                <a:spcPct val="80000"/>
              </a:lnSpc>
              <a:defRPr/>
            </a:pPr>
            <a:r>
              <a:rPr lang="es-ES_tradnl" altLang="es-PE" sz="2400"/>
              <a:t>Nuevo Libro Fechas.xls</a:t>
            </a:r>
          </a:p>
          <a:p>
            <a:pPr eaLnBrk="1" hangingPunct="1">
              <a:lnSpc>
                <a:spcPct val="80000"/>
              </a:lnSpc>
              <a:defRPr/>
            </a:pPr>
            <a:r>
              <a:rPr lang="es-ES_tradnl" altLang="es-PE" sz="2400"/>
              <a:t>Abrir el Editor de Visual Basic</a:t>
            </a:r>
          </a:p>
          <a:p>
            <a:pPr eaLnBrk="1" hangingPunct="1">
              <a:lnSpc>
                <a:spcPct val="80000"/>
              </a:lnSpc>
              <a:defRPr/>
            </a:pPr>
            <a:r>
              <a:rPr lang="es-ES_tradnl" altLang="es-PE" sz="2400"/>
              <a:t>Insertar un UserForm</a:t>
            </a:r>
          </a:p>
          <a:p>
            <a:pPr eaLnBrk="1" hangingPunct="1">
              <a:lnSpc>
                <a:spcPct val="80000"/>
              </a:lnSpc>
              <a:defRPr/>
            </a:pPr>
            <a:r>
              <a:rPr lang="es-ES_tradnl" altLang="es-PE" sz="2400"/>
              <a:t>Incrustar los controles de la imagen</a:t>
            </a:r>
          </a:p>
        </p:txBody>
      </p:sp>
      <p:pic>
        <p:nvPicPr>
          <p:cNvPr id="135174" name="Picture 4"/>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3419475" y="3933825"/>
            <a:ext cx="3048000" cy="22860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3"/>
          <p:cNvSpPr>
            <a:spLocks noGrp="1"/>
          </p:cNvSpPr>
          <p:nvPr>
            <p:ph type="dt" sz="quarter" idx="10"/>
          </p:nvPr>
        </p:nvSpPr>
        <p:spPr/>
        <p:txBody>
          <a:bodyPr/>
          <a:lstStyle/>
          <a:p>
            <a:pPr>
              <a:defRPr/>
            </a:pPr>
            <a:fld id="{70BE3DDB-9230-4C14-BA5C-F26383D9B410}" type="datetime1">
              <a:rPr lang="es-ES" altLang="es-PE" smtClean="0"/>
              <a:t>07/03/2022</a:t>
            </a:fld>
            <a:endParaRPr lang="es-ES" altLang="es-PE"/>
          </a:p>
        </p:txBody>
      </p:sp>
      <p:sp>
        <p:nvSpPr>
          <p:cNvPr id="7" name="Marcador de número de diapositiva 5"/>
          <p:cNvSpPr>
            <a:spLocks noGrp="1"/>
          </p:cNvSpPr>
          <p:nvPr>
            <p:ph type="sldNum" sz="quarter" idx="12"/>
          </p:nvPr>
        </p:nvSpPr>
        <p:spPr/>
        <p:txBody>
          <a:bodyPr/>
          <a:lstStyle/>
          <a:p>
            <a:pPr>
              <a:defRPr/>
            </a:pPr>
            <a:fld id="{A22A6035-EC60-4EC7-8ACB-DDF8CFBBF85B}" type="slidenum">
              <a:rPr lang="es-ES" altLang="es-PE"/>
              <a:pPr>
                <a:defRPr/>
              </a:pPr>
              <a:t>115</a:t>
            </a:fld>
            <a:endParaRPr lang="es-ES" altLang="es-PE"/>
          </a:p>
        </p:txBody>
      </p:sp>
      <p:sp>
        <p:nvSpPr>
          <p:cNvPr id="578562" name="Rectangle 2"/>
          <p:cNvSpPr>
            <a:spLocks noGrp="1" noChangeArrowheads="1"/>
          </p:cNvSpPr>
          <p:nvPr>
            <p:ph type="title"/>
          </p:nvPr>
        </p:nvSpPr>
        <p:spPr/>
        <p:txBody>
          <a:bodyPr/>
          <a:lstStyle/>
          <a:p>
            <a:pPr eaLnBrk="1" hangingPunct="1">
              <a:defRPr/>
            </a:pPr>
            <a:r>
              <a:rPr lang="es-ES_tradnl" altLang="es-PE"/>
              <a:t>Propiedades</a:t>
            </a:r>
            <a:endParaRPr lang="es-ES" altLang="es-PE"/>
          </a:p>
        </p:txBody>
      </p:sp>
      <p:sp>
        <p:nvSpPr>
          <p:cNvPr id="578563" name="Rectangle 3"/>
          <p:cNvSpPr>
            <a:spLocks noGrp="1" noChangeArrowheads="1"/>
          </p:cNvSpPr>
          <p:nvPr>
            <p:ph type="body" idx="1"/>
          </p:nvPr>
        </p:nvSpPr>
        <p:spPr>
          <a:xfrm>
            <a:off x="5219700" y="1989138"/>
            <a:ext cx="3313113" cy="4176712"/>
          </a:xfrm>
        </p:spPr>
        <p:txBody>
          <a:bodyPr/>
          <a:lstStyle/>
          <a:p>
            <a:pPr lvl="1" eaLnBrk="1" hangingPunct="1">
              <a:lnSpc>
                <a:spcPct val="80000"/>
              </a:lnSpc>
              <a:defRPr/>
            </a:pPr>
            <a:r>
              <a:rPr lang="es-ES_tradnl" altLang="es-PE" sz="1800"/>
              <a:t>TextBox1</a:t>
            </a:r>
          </a:p>
          <a:p>
            <a:pPr lvl="2" eaLnBrk="1" hangingPunct="1">
              <a:lnSpc>
                <a:spcPct val="80000"/>
              </a:lnSpc>
              <a:defRPr/>
            </a:pPr>
            <a:r>
              <a:rPr lang="es-ES_tradnl" altLang="es-PE" sz="1600"/>
              <a:t>Name = txtPrimeroMesViene</a:t>
            </a:r>
            <a:endParaRPr lang="es-ES_tradnl" altLang="es-PE" sz="2000"/>
          </a:p>
          <a:p>
            <a:pPr lvl="1" eaLnBrk="1" hangingPunct="1">
              <a:lnSpc>
                <a:spcPct val="80000"/>
              </a:lnSpc>
              <a:defRPr/>
            </a:pPr>
            <a:r>
              <a:rPr lang="es-ES_tradnl" altLang="es-PE" sz="1800"/>
              <a:t>TextBox2</a:t>
            </a:r>
          </a:p>
          <a:p>
            <a:pPr lvl="2" eaLnBrk="1" hangingPunct="1">
              <a:lnSpc>
                <a:spcPct val="80000"/>
              </a:lnSpc>
              <a:defRPr/>
            </a:pPr>
            <a:r>
              <a:rPr lang="es-ES_tradnl" altLang="es-PE" sz="1600"/>
              <a:t>Name = txtFecha</a:t>
            </a:r>
          </a:p>
          <a:p>
            <a:pPr lvl="1" eaLnBrk="1" hangingPunct="1">
              <a:lnSpc>
                <a:spcPct val="80000"/>
              </a:lnSpc>
              <a:defRPr/>
            </a:pPr>
            <a:r>
              <a:rPr lang="es-ES_tradnl" altLang="es-PE" sz="1800"/>
              <a:t>Label5</a:t>
            </a:r>
          </a:p>
          <a:p>
            <a:pPr lvl="2" eaLnBrk="1" hangingPunct="1">
              <a:lnSpc>
                <a:spcPct val="80000"/>
              </a:lnSpc>
              <a:defRPr/>
            </a:pPr>
            <a:r>
              <a:rPr lang="es-ES_tradnl" altLang="es-PE" sz="1600"/>
              <a:t>Name = lblEtiq4</a:t>
            </a:r>
          </a:p>
          <a:p>
            <a:pPr lvl="2" eaLnBrk="1" hangingPunct="1">
              <a:lnSpc>
                <a:spcPct val="80000"/>
              </a:lnSpc>
              <a:defRPr/>
            </a:pPr>
            <a:r>
              <a:rPr lang="es-ES_tradnl" altLang="es-PE" sz="1600"/>
              <a:t>Caption = 1º Mes Siguiente</a:t>
            </a:r>
          </a:p>
          <a:p>
            <a:pPr lvl="1" eaLnBrk="1" hangingPunct="1">
              <a:lnSpc>
                <a:spcPct val="80000"/>
              </a:lnSpc>
              <a:defRPr/>
            </a:pPr>
            <a:r>
              <a:rPr lang="es-ES_tradnl" altLang="es-PE" sz="1800"/>
              <a:t>TextBox3</a:t>
            </a:r>
          </a:p>
          <a:p>
            <a:pPr lvl="2" eaLnBrk="1" hangingPunct="1">
              <a:lnSpc>
                <a:spcPct val="80000"/>
              </a:lnSpc>
              <a:defRPr/>
            </a:pPr>
            <a:r>
              <a:rPr lang="es-ES_tradnl" altLang="es-PE" sz="1600"/>
              <a:t>Name = txtSiguiente</a:t>
            </a:r>
          </a:p>
          <a:p>
            <a:pPr lvl="1" eaLnBrk="1" hangingPunct="1">
              <a:lnSpc>
                <a:spcPct val="80000"/>
              </a:lnSpc>
              <a:defRPr/>
            </a:pPr>
            <a:r>
              <a:rPr lang="es-ES_tradnl" altLang="es-PE" sz="1800"/>
              <a:t>CommanButton1</a:t>
            </a:r>
          </a:p>
          <a:p>
            <a:pPr lvl="2" eaLnBrk="1" hangingPunct="1">
              <a:lnSpc>
                <a:spcPct val="80000"/>
              </a:lnSpc>
              <a:defRPr/>
            </a:pPr>
            <a:r>
              <a:rPr lang="es-ES_tradnl" altLang="es-PE" sz="1600"/>
              <a:t>Name = cmdCalcular</a:t>
            </a:r>
          </a:p>
          <a:p>
            <a:pPr lvl="2" eaLnBrk="1" hangingPunct="1">
              <a:lnSpc>
                <a:spcPct val="80000"/>
              </a:lnSpc>
              <a:defRPr/>
            </a:pPr>
            <a:r>
              <a:rPr lang="es-ES_tradnl" altLang="es-PE" sz="1600"/>
              <a:t>Caption = Calcular</a:t>
            </a:r>
          </a:p>
          <a:p>
            <a:pPr lvl="1" eaLnBrk="1" hangingPunct="1">
              <a:lnSpc>
                <a:spcPct val="80000"/>
              </a:lnSpc>
              <a:defRPr/>
            </a:pPr>
            <a:r>
              <a:rPr lang="es-ES_tradnl" altLang="es-PE" sz="1800"/>
              <a:t>CommandButton2</a:t>
            </a:r>
          </a:p>
          <a:p>
            <a:pPr lvl="2" eaLnBrk="1" hangingPunct="1">
              <a:lnSpc>
                <a:spcPct val="80000"/>
              </a:lnSpc>
              <a:defRPr/>
            </a:pPr>
            <a:r>
              <a:rPr lang="es-ES_tradnl" altLang="es-PE" sz="1600"/>
              <a:t>Name =  cmdOtra</a:t>
            </a:r>
          </a:p>
          <a:p>
            <a:pPr lvl="2" eaLnBrk="1" hangingPunct="1">
              <a:lnSpc>
                <a:spcPct val="80000"/>
              </a:lnSpc>
              <a:defRPr/>
            </a:pPr>
            <a:r>
              <a:rPr lang="es-ES_tradnl" altLang="es-PE" sz="1600"/>
              <a:t>Caption = Otra</a:t>
            </a:r>
            <a:endParaRPr lang="es-ES" altLang="es-PE" sz="1600"/>
          </a:p>
        </p:txBody>
      </p:sp>
      <p:sp>
        <p:nvSpPr>
          <p:cNvPr id="578564" name="Rectangle 4"/>
          <p:cNvSpPr>
            <a:spLocks noChangeArrowheads="1"/>
          </p:cNvSpPr>
          <p:nvPr/>
        </p:nvSpPr>
        <p:spPr bwMode="auto">
          <a:xfrm>
            <a:off x="827088" y="1989138"/>
            <a:ext cx="4105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hlink"/>
              </a:buClr>
              <a:buSzPct val="70000"/>
              <a:buChar char="n"/>
              <a:defRPr sz="32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buChar char="–"/>
              <a:defRPr sz="28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buChar char="n"/>
              <a:defRPr sz="24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buChar char="–"/>
              <a:defRPr sz="2000">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buChar char="n"/>
              <a:defRPr sz="2000">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9pPr>
          </a:lstStyle>
          <a:p>
            <a:pPr lvl="1" eaLnBrk="1" hangingPunct="1">
              <a:lnSpc>
                <a:spcPct val="80000"/>
              </a:lnSpc>
              <a:spcBef>
                <a:spcPct val="20000"/>
              </a:spcBef>
              <a:defRPr/>
            </a:pPr>
            <a:r>
              <a:rPr lang="es-ES_tradnl" altLang="es-PE" sz="1800"/>
              <a:t>UserForm1</a:t>
            </a:r>
          </a:p>
          <a:p>
            <a:pPr lvl="2" eaLnBrk="1" hangingPunct="1">
              <a:lnSpc>
                <a:spcPct val="80000"/>
              </a:lnSpc>
              <a:spcBef>
                <a:spcPct val="20000"/>
              </a:spcBef>
              <a:buFont typeface="Wingdings" panose="05000000000000000000" pitchFamily="2" charset="2"/>
              <a:buChar char="n"/>
              <a:defRPr/>
            </a:pPr>
            <a:r>
              <a:rPr lang="es-ES_tradnl" altLang="es-PE" sz="1600"/>
              <a:t>Name = frmFechas</a:t>
            </a:r>
          </a:p>
          <a:p>
            <a:pPr lvl="2" eaLnBrk="1" hangingPunct="1">
              <a:lnSpc>
                <a:spcPct val="80000"/>
              </a:lnSpc>
              <a:spcBef>
                <a:spcPct val="20000"/>
              </a:spcBef>
              <a:buFont typeface="Wingdings" panose="05000000000000000000" pitchFamily="2" charset="2"/>
              <a:buChar char="n"/>
              <a:defRPr/>
            </a:pPr>
            <a:r>
              <a:rPr lang="es-ES_tradnl" altLang="es-PE" sz="1600"/>
              <a:t>Caption = Fechas</a:t>
            </a:r>
          </a:p>
          <a:p>
            <a:pPr lvl="1" eaLnBrk="1" hangingPunct="1">
              <a:lnSpc>
                <a:spcPct val="80000"/>
              </a:lnSpc>
              <a:spcBef>
                <a:spcPct val="20000"/>
              </a:spcBef>
              <a:defRPr/>
            </a:pPr>
            <a:r>
              <a:rPr lang="es-ES_tradnl" altLang="es-PE" sz="1800"/>
              <a:t>Label1</a:t>
            </a:r>
          </a:p>
          <a:p>
            <a:pPr lvl="2" eaLnBrk="1" hangingPunct="1">
              <a:lnSpc>
                <a:spcPct val="80000"/>
              </a:lnSpc>
              <a:spcBef>
                <a:spcPct val="20000"/>
              </a:spcBef>
              <a:buFont typeface="Wingdings" panose="05000000000000000000" pitchFamily="2" charset="2"/>
              <a:buChar char="n"/>
              <a:defRPr/>
            </a:pPr>
            <a:r>
              <a:rPr lang="es-ES_tradnl" altLang="es-PE" sz="1600"/>
              <a:t>Name = lblEtiq1</a:t>
            </a:r>
          </a:p>
          <a:p>
            <a:pPr lvl="2" eaLnBrk="1" hangingPunct="1">
              <a:lnSpc>
                <a:spcPct val="80000"/>
              </a:lnSpc>
              <a:spcBef>
                <a:spcPct val="20000"/>
              </a:spcBef>
              <a:buFont typeface="Wingdings" panose="05000000000000000000" pitchFamily="2" charset="2"/>
              <a:buChar char="n"/>
              <a:defRPr/>
            </a:pPr>
            <a:r>
              <a:rPr lang="es-ES_tradnl" altLang="es-PE" sz="1600"/>
              <a:t>Caption = Hoy es</a:t>
            </a:r>
          </a:p>
          <a:p>
            <a:pPr lvl="1" eaLnBrk="1" hangingPunct="1">
              <a:lnSpc>
                <a:spcPct val="80000"/>
              </a:lnSpc>
              <a:spcBef>
                <a:spcPct val="20000"/>
              </a:spcBef>
              <a:defRPr/>
            </a:pPr>
            <a:r>
              <a:rPr lang="es-ES_tradnl" altLang="es-PE" sz="1800"/>
              <a:t>Label2</a:t>
            </a:r>
          </a:p>
          <a:p>
            <a:pPr lvl="2" eaLnBrk="1" hangingPunct="1">
              <a:lnSpc>
                <a:spcPct val="80000"/>
              </a:lnSpc>
              <a:spcBef>
                <a:spcPct val="20000"/>
              </a:spcBef>
              <a:buFont typeface="Wingdings" panose="05000000000000000000" pitchFamily="2" charset="2"/>
              <a:buChar char="n"/>
              <a:defRPr/>
            </a:pPr>
            <a:r>
              <a:rPr lang="es-ES_tradnl" altLang="es-PE" sz="1600"/>
              <a:t>Name = lblHoy</a:t>
            </a:r>
          </a:p>
          <a:p>
            <a:pPr lvl="1" eaLnBrk="1" hangingPunct="1">
              <a:lnSpc>
                <a:spcPct val="80000"/>
              </a:lnSpc>
              <a:spcBef>
                <a:spcPct val="20000"/>
              </a:spcBef>
              <a:defRPr/>
            </a:pPr>
            <a:r>
              <a:rPr lang="es-ES_tradnl" altLang="es-PE" sz="1800"/>
              <a:t>Label3</a:t>
            </a:r>
          </a:p>
          <a:p>
            <a:pPr lvl="2" eaLnBrk="1" hangingPunct="1">
              <a:lnSpc>
                <a:spcPct val="80000"/>
              </a:lnSpc>
              <a:spcBef>
                <a:spcPct val="20000"/>
              </a:spcBef>
              <a:buFont typeface="Wingdings" panose="05000000000000000000" pitchFamily="2" charset="2"/>
              <a:buChar char="n"/>
              <a:defRPr/>
            </a:pPr>
            <a:r>
              <a:rPr lang="es-ES_tradnl" altLang="es-PE" sz="1600"/>
              <a:t>Name = lblEtiq2</a:t>
            </a:r>
          </a:p>
          <a:p>
            <a:pPr lvl="2" eaLnBrk="1" hangingPunct="1">
              <a:lnSpc>
                <a:spcPct val="80000"/>
              </a:lnSpc>
              <a:spcBef>
                <a:spcPct val="20000"/>
              </a:spcBef>
              <a:buFont typeface="Wingdings" panose="05000000000000000000" pitchFamily="2" charset="2"/>
              <a:buChar char="n"/>
              <a:defRPr/>
            </a:pPr>
            <a:r>
              <a:rPr lang="es-ES_tradnl" altLang="es-PE" sz="1600"/>
              <a:t>Caption = Primero del mes que viene</a:t>
            </a:r>
          </a:p>
          <a:p>
            <a:pPr lvl="1" eaLnBrk="1" hangingPunct="1">
              <a:spcBef>
                <a:spcPct val="20000"/>
              </a:spcBef>
              <a:defRPr/>
            </a:pPr>
            <a:r>
              <a:rPr lang="es-ES_tradnl" altLang="es-PE" sz="1800"/>
              <a:t>Label4</a:t>
            </a:r>
          </a:p>
          <a:p>
            <a:pPr lvl="2" eaLnBrk="1" hangingPunct="1">
              <a:spcBef>
                <a:spcPct val="20000"/>
              </a:spcBef>
              <a:buFont typeface="Wingdings" panose="05000000000000000000" pitchFamily="2" charset="2"/>
              <a:buChar char="n"/>
              <a:defRPr/>
            </a:pPr>
            <a:r>
              <a:rPr lang="es-ES_tradnl" altLang="es-PE" sz="1600"/>
              <a:t>Name = lblEtiq3</a:t>
            </a:r>
          </a:p>
          <a:p>
            <a:pPr lvl="2" eaLnBrk="1" hangingPunct="1">
              <a:spcBef>
                <a:spcPct val="20000"/>
              </a:spcBef>
              <a:buFont typeface="Wingdings" panose="05000000000000000000" pitchFamily="2" charset="2"/>
              <a:buChar char="n"/>
              <a:defRPr/>
            </a:pPr>
            <a:r>
              <a:rPr lang="es-ES_tradnl" altLang="es-PE" sz="1600"/>
              <a:t>Caption = Escribe una fecha</a:t>
            </a:r>
            <a:endParaRPr lang="es-ES" altLang="es-PE" sz="10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Marcador de fecha 3"/>
          <p:cNvSpPr>
            <a:spLocks noGrp="1"/>
          </p:cNvSpPr>
          <p:nvPr>
            <p:ph type="dt" sz="quarter" idx="10"/>
          </p:nvPr>
        </p:nvSpPr>
        <p:spPr/>
        <p:txBody>
          <a:bodyPr/>
          <a:lstStyle/>
          <a:p>
            <a:pPr>
              <a:defRPr/>
            </a:pPr>
            <a:fld id="{84FE5529-24EF-4D7B-BEB5-2F7E37AD2673}" type="datetime1">
              <a:rPr lang="es-ES" altLang="es-PE" smtClean="0"/>
              <a:t>07/03/2022</a:t>
            </a:fld>
            <a:endParaRPr lang="es-ES" altLang="es-PE"/>
          </a:p>
        </p:txBody>
      </p:sp>
      <p:sp>
        <p:nvSpPr>
          <p:cNvPr id="20" name="Marcador de número de diapositiva 5"/>
          <p:cNvSpPr>
            <a:spLocks noGrp="1"/>
          </p:cNvSpPr>
          <p:nvPr>
            <p:ph type="sldNum" sz="quarter" idx="12"/>
          </p:nvPr>
        </p:nvSpPr>
        <p:spPr/>
        <p:txBody>
          <a:bodyPr/>
          <a:lstStyle/>
          <a:p>
            <a:pPr>
              <a:defRPr/>
            </a:pPr>
            <a:fld id="{FE8CB7DB-3EE7-491E-A0C6-FCD6FA87FDB5}" type="slidenum">
              <a:rPr lang="es-ES" altLang="es-PE"/>
              <a:pPr>
                <a:defRPr/>
              </a:pPr>
              <a:t>116</a:t>
            </a:fld>
            <a:endParaRPr lang="es-ES" altLang="es-PE"/>
          </a:p>
        </p:txBody>
      </p:sp>
      <p:sp>
        <p:nvSpPr>
          <p:cNvPr id="579586" name="Rectangle 2"/>
          <p:cNvSpPr>
            <a:spLocks noGrp="1" noChangeArrowheads="1"/>
          </p:cNvSpPr>
          <p:nvPr>
            <p:ph type="title"/>
          </p:nvPr>
        </p:nvSpPr>
        <p:spPr>
          <a:xfrm>
            <a:off x="1066800" y="304800"/>
            <a:ext cx="7543800" cy="820738"/>
          </a:xfrm>
        </p:spPr>
        <p:txBody>
          <a:bodyPr/>
          <a:lstStyle/>
          <a:p>
            <a:pPr eaLnBrk="1" hangingPunct="1">
              <a:defRPr/>
            </a:pPr>
            <a:r>
              <a:rPr lang="es-ES_tradnl" altLang="es-PE"/>
              <a:t>Procedimientos de Evento</a:t>
            </a:r>
            <a:endParaRPr lang="es-ES" altLang="es-PE"/>
          </a:p>
        </p:txBody>
      </p:sp>
      <p:graphicFrame>
        <p:nvGraphicFramePr>
          <p:cNvPr id="579628" name="Group 44"/>
          <p:cNvGraphicFramePr>
            <a:graphicFrameLocks noGrp="1"/>
          </p:cNvGraphicFramePr>
          <p:nvPr/>
        </p:nvGraphicFramePr>
        <p:xfrm>
          <a:off x="900113" y="1196975"/>
          <a:ext cx="7921625" cy="2952750"/>
        </p:xfrm>
        <a:graphic>
          <a:graphicData uri="http://schemas.openxmlformats.org/drawingml/2006/table">
            <a:tbl>
              <a:tblPr/>
              <a:tblGrid>
                <a:gridCol w="3384550">
                  <a:extLst>
                    <a:ext uri="{9D8B030D-6E8A-4147-A177-3AD203B41FA5}">
                      <a16:colId xmlns:a16="http://schemas.microsoft.com/office/drawing/2014/main" val="85521430"/>
                    </a:ext>
                  </a:extLst>
                </a:gridCol>
                <a:gridCol w="4537075">
                  <a:extLst>
                    <a:ext uri="{9D8B030D-6E8A-4147-A177-3AD203B41FA5}">
                      <a16:colId xmlns:a16="http://schemas.microsoft.com/office/drawing/2014/main" val="3480976739"/>
                    </a:ext>
                  </a:extLst>
                </a:gridCol>
              </a:tblGrid>
              <a:tr h="2952750">
                <a:tc>
                  <a:txBody>
                    <a:bodyPr/>
                    <a:lstStyle>
                      <a:lvl1pPr>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Private Sub</a:t>
                      </a:r>
                      <a:r>
                        <a:rPr kumimoji="0" lang="es-ES" altLang="es-PE" sz="1800" b="0" i="0" u="none" strike="noStrike" cap="none" normalizeH="0" baseline="0">
                          <a:ln>
                            <a:noFill/>
                          </a:ln>
                          <a:solidFill>
                            <a:schemeClr val="bg1"/>
                          </a:solidFill>
                          <a:effectLst/>
                          <a:latin typeface="Tahoma" panose="020B0604030504040204" pitchFamily="34" charset="0"/>
                        </a:rPr>
                        <a:t> UserForm_Activate()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lblHoy.Caption = Date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txtPrimeroMesViene.Text = PrimeroMes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txtFecha.Text = Date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txtFecha.SetFocus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End Sub</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s-ES" altLang="es-PE" sz="1800" b="0" i="0" u="none" strike="noStrike" cap="none" normalizeH="0" baseline="0">
                        <a:ln>
                          <a:noFill/>
                        </a:ln>
                        <a:solidFill>
                          <a:srgbClr val="0033CC"/>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Private Sub</a:t>
                      </a:r>
                      <a:r>
                        <a:rPr kumimoji="0" lang="es-ES" altLang="es-PE" sz="1800" b="0" i="0" u="none" strike="noStrike" cap="none" normalizeH="0" baseline="0">
                          <a:ln>
                            <a:noFill/>
                          </a:ln>
                          <a:solidFill>
                            <a:schemeClr val="bg1"/>
                          </a:solidFill>
                          <a:effectLst/>
                          <a:latin typeface="Tahoma" panose="020B0604030504040204" pitchFamily="34" charset="0"/>
                        </a:rPr>
                        <a:t> cdmCalcula_Click()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txtSiguiente.Text = PrimeroMesCualquiera(txtFecha.Text)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End Sub</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Private Sub</a:t>
                      </a:r>
                      <a:r>
                        <a:rPr kumimoji="0" lang="es-ES" altLang="es-PE" sz="1800" b="0" i="0" u="none" strike="noStrike" cap="none" normalizeH="0" baseline="0">
                          <a:ln>
                            <a:noFill/>
                          </a:ln>
                          <a:solidFill>
                            <a:schemeClr val="bg1"/>
                          </a:solidFill>
                          <a:effectLst/>
                          <a:latin typeface="Tahoma" panose="020B0604030504040204" pitchFamily="34" charset="0"/>
                        </a:rPr>
                        <a:t> cmdOtra_Click()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txtFecha.Text =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txtSiguiente.Text =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txtFecha.SetFocus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End Sub</a:t>
                      </a:r>
                    </a:p>
                  </a:txBody>
                  <a:tcP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3803421995"/>
                  </a:ext>
                </a:extLst>
              </a:tr>
            </a:tbl>
          </a:graphicData>
        </a:graphic>
      </p:graphicFrame>
      <p:graphicFrame>
        <p:nvGraphicFramePr>
          <p:cNvPr id="579655" name="Group 71"/>
          <p:cNvGraphicFramePr>
            <a:graphicFrameLocks noGrp="1"/>
          </p:cNvGraphicFramePr>
          <p:nvPr/>
        </p:nvGraphicFramePr>
        <p:xfrm>
          <a:off x="900113" y="4221163"/>
          <a:ext cx="7993062" cy="2011362"/>
        </p:xfrm>
        <a:graphic>
          <a:graphicData uri="http://schemas.openxmlformats.org/drawingml/2006/table">
            <a:tbl>
              <a:tblPr/>
              <a:tblGrid>
                <a:gridCol w="7993062">
                  <a:extLst>
                    <a:ext uri="{9D8B030D-6E8A-4147-A177-3AD203B41FA5}">
                      <a16:colId xmlns:a16="http://schemas.microsoft.com/office/drawing/2014/main" val="390871963"/>
                    </a:ext>
                  </a:extLst>
                </a:gridCol>
              </a:tblGrid>
              <a:tr h="2011362">
                <a:tc>
                  <a:txBody>
                    <a:bodyPr/>
                    <a:lstStyle>
                      <a:lvl1pPr>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Function</a:t>
                      </a:r>
                      <a:r>
                        <a:rPr kumimoji="0" lang="es-ES" altLang="es-PE" sz="1800" b="0" i="0" u="none" strike="noStrike" cap="none" normalizeH="0" baseline="0">
                          <a:ln>
                            <a:noFill/>
                          </a:ln>
                          <a:solidFill>
                            <a:schemeClr val="bg1"/>
                          </a:solidFill>
                          <a:effectLst/>
                          <a:latin typeface="Tahoma" panose="020B0604030504040204" pitchFamily="34" charset="0"/>
                        </a:rPr>
                        <a:t> PrimeroMes()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PrimeroMes = DateSerial(Year(Now), Month(Now) + 1, 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End Function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Function</a:t>
                      </a:r>
                      <a:r>
                        <a:rPr kumimoji="0" lang="es-ES" altLang="es-PE" sz="1800" b="0" i="0" u="none" strike="noStrike" cap="none" normalizeH="0" baseline="0">
                          <a:ln>
                            <a:noFill/>
                          </a:ln>
                          <a:solidFill>
                            <a:schemeClr val="bg1"/>
                          </a:solidFill>
                          <a:effectLst/>
                          <a:latin typeface="Tahoma" panose="020B0604030504040204" pitchFamily="34" charset="0"/>
                        </a:rPr>
                        <a:t> PrimeroMesCualquiera(Cual As Date) As Date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chemeClr val="bg1"/>
                          </a:solidFill>
                          <a:effectLst/>
                          <a:latin typeface="Tahoma" panose="020B0604030504040204" pitchFamily="34" charset="0"/>
                        </a:rPr>
                        <a:t>    PrimeroMesCualquiera = DateSerial(Year(Cual), Month(Cual) + 1, 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s-ES" altLang="es-PE" sz="1800" b="0" i="0" u="none" strike="noStrike" cap="none" normalizeH="0" baseline="0">
                          <a:ln>
                            <a:noFill/>
                          </a:ln>
                          <a:solidFill>
                            <a:srgbClr val="0033CC"/>
                          </a:solidFill>
                          <a:effectLst/>
                          <a:latin typeface="Tahoma" panose="020B0604030504040204" pitchFamily="34" charset="0"/>
                        </a:rPr>
                        <a:t>End Function</a:t>
                      </a:r>
                    </a:p>
                  </a:txBody>
                  <a:tcPr marT="45706" marB="457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112059329"/>
                  </a:ext>
                </a:extLst>
              </a:tr>
            </a:tbl>
          </a:graphicData>
        </a:graphic>
      </p:graphicFrame>
      <p:sp>
        <p:nvSpPr>
          <p:cNvPr id="137235" name="WordArt 72"/>
          <p:cNvSpPr>
            <a:spLocks noChangeArrowheads="1" noChangeShapeType="1" noTextEdit="1"/>
          </p:cNvSpPr>
          <p:nvPr/>
        </p:nvSpPr>
        <p:spPr bwMode="auto">
          <a:xfrm rot="-3960203">
            <a:off x="-252413" y="4941888"/>
            <a:ext cx="1571625" cy="571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s-PE" sz="3600" kern="10">
                <a:gradFill rotWithShape="1">
                  <a:gsLst>
                    <a:gs pos="0">
                      <a:srgbClr val="007600"/>
                    </a:gs>
                    <a:gs pos="50000">
                      <a:srgbClr val="00FF00"/>
                    </a:gs>
                    <a:gs pos="100000">
                      <a:srgbClr val="007600"/>
                    </a:gs>
                  </a:gsLst>
                  <a:lin ang="5400000" scaled="1"/>
                </a:gradFill>
                <a:effectLst>
                  <a:outerShdw dist="35921" dir="2700000" algn="ctr" rotWithShape="0">
                    <a:srgbClr val="C0C0C0">
                      <a:alpha val="79999"/>
                    </a:srgbClr>
                  </a:outerShdw>
                </a:effectLst>
                <a:latin typeface="Impact" panose="020B0806030902050204" pitchFamily="34" charset="0"/>
              </a:rPr>
              <a:t>Modulo1</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FEC1D23F-286B-4A43-838C-39C3B9B7937A}"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3CDD01DA-C028-46CE-B411-2ABB5DDEA057}" type="slidenum">
              <a:rPr lang="es-ES" altLang="en-US"/>
              <a:pPr>
                <a:defRPr/>
              </a:pPr>
              <a:t>117</a:t>
            </a:fld>
            <a:endParaRPr lang="es-ES" altLang="en-US"/>
          </a:p>
        </p:txBody>
      </p:sp>
      <p:sp>
        <p:nvSpPr>
          <p:cNvPr id="138244" name="Rectangle 2"/>
          <p:cNvSpPr>
            <a:spLocks noGrp="1" noChangeArrowheads="1"/>
          </p:cNvSpPr>
          <p:nvPr>
            <p:ph type="title"/>
          </p:nvPr>
        </p:nvSpPr>
        <p:spPr>
          <a:xfrm>
            <a:off x="539750" y="363538"/>
            <a:ext cx="7308850" cy="636587"/>
          </a:xfrm>
        </p:spPr>
        <p:txBody>
          <a:bodyPr/>
          <a:lstStyle/>
          <a:p>
            <a:pPr eaLnBrk="1" hangingPunct="1"/>
            <a:r>
              <a:rPr lang="es-ES_tradnl" altLang="es-PE" sz="3500"/>
              <a:t>Pasar una Matriz a una Función</a:t>
            </a:r>
            <a:endParaRPr lang="es-ES" altLang="es-PE" sz="3500"/>
          </a:p>
        </p:txBody>
      </p:sp>
      <p:graphicFrame>
        <p:nvGraphicFramePr>
          <p:cNvPr id="474158" name="Group 46"/>
          <p:cNvGraphicFramePr>
            <a:graphicFrameLocks noGrp="1"/>
          </p:cNvGraphicFramePr>
          <p:nvPr/>
        </p:nvGraphicFramePr>
        <p:xfrm>
          <a:off x="468313" y="1196975"/>
          <a:ext cx="8280400" cy="5065713"/>
        </p:xfrm>
        <a:graphic>
          <a:graphicData uri="http://schemas.openxmlformats.org/drawingml/2006/table">
            <a:tbl>
              <a:tblPr/>
              <a:tblGrid>
                <a:gridCol w="4419600">
                  <a:extLst>
                    <a:ext uri="{9D8B030D-6E8A-4147-A177-3AD203B41FA5}">
                      <a16:colId xmlns:a16="http://schemas.microsoft.com/office/drawing/2014/main" val="3700025119"/>
                    </a:ext>
                  </a:extLst>
                </a:gridCol>
                <a:gridCol w="3860800">
                  <a:extLst>
                    <a:ext uri="{9D8B030D-6E8A-4147-A177-3AD203B41FA5}">
                      <a16:colId xmlns:a16="http://schemas.microsoft.com/office/drawing/2014/main" val="1847797213"/>
                    </a:ext>
                  </a:extLst>
                </a:gridCol>
              </a:tblGrid>
              <a:tr h="50657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rgbClr val="0033CC"/>
                          </a:solidFill>
                          <a:effectLst/>
                          <a:latin typeface="Arial" panose="020B0604020202020204" pitchFamily="34" charset="0"/>
                        </a:rPr>
                        <a:t>Sub</a:t>
                      </a:r>
                      <a:r>
                        <a:rPr kumimoji="0" lang="es-ES" altLang="es-PE" sz="1600" b="0" i="0" u="none" strike="noStrike" cap="none" normalizeH="0" baseline="0">
                          <a:ln>
                            <a:noFill/>
                          </a:ln>
                          <a:solidFill>
                            <a:schemeClr val="tx1"/>
                          </a:solidFill>
                          <a:effectLst/>
                          <a:latin typeface="Arial" panose="020B0604020202020204" pitchFamily="34" charset="0"/>
                        </a:rPr>
                        <a:t> SumaCien()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33CC"/>
                          </a:solidFill>
                          <a:effectLst/>
                          <a:latin typeface="Arial" panose="020B0604020202020204" pitchFamily="34" charset="0"/>
                        </a:rPr>
                        <a:t>Dim</a:t>
                      </a:r>
                      <a:r>
                        <a:rPr kumimoji="0" lang="es-ES" altLang="es-PE" sz="1600" b="0" i="0" u="none" strike="noStrike" cap="none" normalizeH="0" baseline="0">
                          <a:ln>
                            <a:noFill/>
                          </a:ln>
                          <a:solidFill>
                            <a:schemeClr val="tx1"/>
                          </a:solidFill>
                          <a:effectLst/>
                          <a:latin typeface="Arial" panose="020B0604020202020204" pitchFamily="34" charset="0"/>
                        </a:rPr>
                        <a:t> i </a:t>
                      </a:r>
                      <a:r>
                        <a:rPr kumimoji="0" lang="es-ES" altLang="es-PE" sz="16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33CC"/>
                          </a:solidFill>
                          <a:effectLst/>
                          <a:latin typeface="Arial" panose="020B0604020202020204" pitchFamily="34" charset="0"/>
                        </a:rPr>
                        <a:t>Dim</a:t>
                      </a:r>
                      <a:r>
                        <a:rPr kumimoji="0" lang="es-ES" altLang="es-PE" sz="1600" b="0" i="0" u="none" strike="noStrike" cap="none" normalizeH="0" baseline="0">
                          <a:ln>
                            <a:noFill/>
                          </a:ln>
                          <a:solidFill>
                            <a:schemeClr val="tx1"/>
                          </a:solidFill>
                          <a:effectLst/>
                          <a:latin typeface="Arial" panose="020B0604020202020204" pitchFamily="34" charset="0"/>
                        </a:rPr>
                        <a:t> a(100) </a:t>
                      </a:r>
                      <a:r>
                        <a:rPr kumimoji="0" lang="es-ES" altLang="es-PE" sz="16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9900"/>
                          </a:solidFill>
                          <a:effectLst/>
                          <a:latin typeface="Arial" panose="020B0604020202020204" pitchFamily="34" charset="0"/>
                        </a:rPr>
                        <a:t>'Genera una matriz de números aleatorios enteros entre 0 y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Randomize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9900"/>
                          </a:solidFill>
                          <a:effectLst/>
                          <a:latin typeface="Arial" panose="020B0604020202020204" pitchFamily="34" charset="0"/>
                        </a:rPr>
                        <a:t>'Si no se pone Randomize los valores aleatorios siempre son los mismos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rgbClr val="009900"/>
                          </a:solidFill>
                          <a:effectLst/>
                          <a:latin typeface="Arial" panose="020B0604020202020204" pitchFamily="34" charset="0"/>
                        </a:rPr>
                        <a:t>    'Pruebelo. Abra el libro y vuelva a lanzar la macro. Los resultado serán los mismos.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33CC"/>
                          </a:solidFill>
                          <a:effectLst/>
                          <a:latin typeface="Arial" panose="020B0604020202020204" pitchFamily="34" charset="0"/>
                        </a:rPr>
                        <a:t>For</a:t>
                      </a:r>
                      <a:r>
                        <a:rPr kumimoji="0" lang="es-ES" altLang="es-PE" sz="1600" b="0" i="0" u="none" strike="noStrike" cap="none" normalizeH="0" baseline="0">
                          <a:ln>
                            <a:noFill/>
                          </a:ln>
                          <a:solidFill>
                            <a:schemeClr val="tx1"/>
                          </a:solidFill>
                          <a:effectLst/>
                          <a:latin typeface="Arial" panose="020B0604020202020204" pitchFamily="34" charset="0"/>
                        </a:rPr>
                        <a:t> i = 1 </a:t>
                      </a:r>
                      <a:r>
                        <a:rPr kumimoji="0" lang="es-ES" altLang="es-PE" sz="1600" b="0" i="0" u="none" strike="noStrike" cap="none" normalizeH="0" baseline="0">
                          <a:ln>
                            <a:noFill/>
                          </a:ln>
                          <a:solidFill>
                            <a:srgbClr val="0033CC"/>
                          </a:solidFill>
                          <a:effectLst/>
                          <a:latin typeface="Arial" panose="020B0604020202020204" pitchFamily="34" charset="0"/>
                        </a:rPr>
                        <a:t>To</a:t>
                      </a:r>
                      <a:r>
                        <a:rPr kumimoji="0" lang="es-ES" altLang="es-PE" sz="1600" b="0" i="0" u="none" strike="noStrike" cap="none" normalizeH="0" baseline="0">
                          <a:ln>
                            <a:noFill/>
                          </a:ln>
                          <a:solidFill>
                            <a:schemeClr val="tx1"/>
                          </a:solidFill>
                          <a:effectLst/>
                          <a:latin typeface="Arial" panose="020B0604020202020204" pitchFamily="34" charset="0"/>
                        </a:rPr>
                        <a:t>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a(i) = Int(Rnd * 101)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a:t>
                      </a:r>
                      <a:r>
                        <a:rPr kumimoji="0" lang="es-ES" altLang="es-PE" sz="1600" b="0" i="0" u="none" strike="noStrike" cap="none" normalizeH="0" baseline="0">
                          <a:ln>
                            <a:noFill/>
                          </a:ln>
                          <a:solidFill>
                            <a:srgbClr val="0033CC"/>
                          </a:solidFill>
                          <a:effectLst/>
                          <a:latin typeface="Arial" panose="020B0604020202020204" pitchFamily="34" charset="0"/>
                        </a:rPr>
                        <a:t>Next</a:t>
                      </a:r>
                      <a:r>
                        <a:rPr kumimoji="0" lang="es-ES" altLang="es-PE" sz="16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MsgBox "Suma de 100 números aleatorios" &amp; vbCrLf &amp;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"enteros entre 0 y 100" &amp; vbCrLf &amp; vbCrLf &amp; Chr(9) &amp; calcula(a())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rgbClr val="0033CC"/>
                          </a:solidFill>
                          <a:effectLst/>
                          <a:latin typeface="Arial" panose="020B0604020202020204" pitchFamily="34" charset="0"/>
                        </a:rPr>
                        <a:t>End Sub</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rgbClr val="0033CC"/>
                          </a:solidFill>
                          <a:effectLst/>
                          <a:latin typeface="Arial" panose="020B0604020202020204" pitchFamily="34" charset="0"/>
                        </a:rPr>
                        <a:t>Function</a:t>
                      </a:r>
                      <a:r>
                        <a:rPr kumimoji="0" lang="pt-BR" altLang="es-PE" sz="2000" b="0" i="0" u="none" strike="noStrike" cap="none" normalizeH="0" baseline="0">
                          <a:ln>
                            <a:noFill/>
                          </a:ln>
                          <a:solidFill>
                            <a:schemeClr val="tx1"/>
                          </a:solidFill>
                          <a:effectLst/>
                          <a:latin typeface="Arial" panose="020B0604020202020204" pitchFamily="34" charset="0"/>
                        </a:rPr>
                        <a:t> calcula(a() </a:t>
                      </a:r>
                      <a:r>
                        <a:rPr kumimoji="0" lang="pt-BR" altLang="es-PE" sz="2000" b="0" i="0" u="none" strike="noStrike" cap="none" normalizeH="0" baseline="0">
                          <a:ln>
                            <a:noFill/>
                          </a:ln>
                          <a:solidFill>
                            <a:srgbClr val="0033CC"/>
                          </a:solidFill>
                          <a:effectLst/>
                          <a:latin typeface="Arial" panose="020B0604020202020204" pitchFamily="34" charset="0"/>
                        </a:rPr>
                        <a:t>As Byte</a:t>
                      </a: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33CC"/>
                          </a:solidFill>
                          <a:effectLst/>
                          <a:latin typeface="Arial" panose="020B0604020202020204" pitchFamily="34" charset="0"/>
                        </a:rPr>
                        <a:t>Dim</a:t>
                      </a:r>
                      <a:r>
                        <a:rPr kumimoji="0" lang="pt-BR" altLang="es-PE" sz="2000" b="0" i="0" u="none" strike="noStrike" cap="none" normalizeH="0" baseline="0">
                          <a:ln>
                            <a:noFill/>
                          </a:ln>
                          <a:solidFill>
                            <a:schemeClr val="tx1"/>
                          </a:solidFill>
                          <a:effectLst/>
                          <a:latin typeface="Arial" panose="020B0604020202020204" pitchFamily="34" charset="0"/>
                        </a:rPr>
                        <a:t> i </a:t>
                      </a:r>
                      <a:r>
                        <a:rPr kumimoji="0" lang="pt-BR" altLang="es-PE" sz="20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33CC"/>
                          </a:solidFill>
                          <a:effectLst/>
                          <a:latin typeface="Arial" panose="020B0604020202020204" pitchFamily="34" charset="0"/>
                        </a:rPr>
                        <a:t>Dim</a:t>
                      </a:r>
                      <a:r>
                        <a:rPr kumimoji="0" lang="pt-BR" altLang="es-PE" sz="2000" b="0" i="0" u="none" strike="noStrike" cap="none" normalizeH="0" baseline="0">
                          <a:ln>
                            <a:noFill/>
                          </a:ln>
                          <a:solidFill>
                            <a:schemeClr val="tx1"/>
                          </a:solidFill>
                          <a:effectLst/>
                          <a:latin typeface="Arial" panose="020B0604020202020204" pitchFamily="34" charset="0"/>
                        </a:rPr>
                        <a:t> s </a:t>
                      </a:r>
                      <a:r>
                        <a:rPr kumimoji="0" lang="pt-BR" altLang="es-PE" sz="20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9900"/>
                          </a:solidFill>
                          <a:effectLst/>
                          <a:latin typeface="Arial" panose="020B0604020202020204" pitchFamily="34" charset="0"/>
                        </a:rPr>
                        <a:t>'Calcula la suma de los 100 números que contiene la matriz</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33CC"/>
                          </a:solidFill>
                          <a:effectLst/>
                          <a:latin typeface="Arial" panose="020B0604020202020204" pitchFamily="34" charset="0"/>
                        </a:rPr>
                        <a:t>For</a:t>
                      </a:r>
                      <a:r>
                        <a:rPr kumimoji="0" lang="pt-BR" altLang="es-PE" sz="2000" b="0" i="0" u="none" strike="noStrike" cap="none" normalizeH="0" baseline="0">
                          <a:ln>
                            <a:noFill/>
                          </a:ln>
                          <a:solidFill>
                            <a:schemeClr val="tx1"/>
                          </a:solidFill>
                          <a:effectLst/>
                          <a:latin typeface="Arial" panose="020B0604020202020204" pitchFamily="34" charset="0"/>
                        </a:rPr>
                        <a:t> i = 1 </a:t>
                      </a:r>
                      <a:r>
                        <a:rPr kumimoji="0" lang="pt-BR" altLang="es-PE" sz="2000" b="0" i="0" u="none" strike="noStrike" cap="none" normalizeH="0" baseline="0">
                          <a:ln>
                            <a:noFill/>
                          </a:ln>
                          <a:solidFill>
                            <a:srgbClr val="0033CC"/>
                          </a:solidFill>
                          <a:effectLst/>
                          <a:latin typeface="Arial" panose="020B0604020202020204" pitchFamily="34" charset="0"/>
                        </a:rPr>
                        <a:t>To</a:t>
                      </a:r>
                      <a:r>
                        <a:rPr kumimoji="0" lang="pt-BR" altLang="es-PE" sz="2000" b="0" i="0" u="none" strike="noStrike" cap="none" normalizeH="0" baseline="0">
                          <a:ln>
                            <a:noFill/>
                          </a:ln>
                          <a:solidFill>
                            <a:schemeClr val="tx1"/>
                          </a:solidFill>
                          <a:effectLst/>
                          <a:latin typeface="Arial" panose="020B0604020202020204" pitchFamily="34" charset="0"/>
                        </a:rPr>
                        <a:t>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s = s + a(i)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a:t>
                      </a:r>
                      <a:r>
                        <a:rPr kumimoji="0" lang="pt-BR" altLang="es-PE" sz="2000" b="0" i="0" u="none" strike="noStrike" cap="none" normalizeH="0" baseline="0">
                          <a:ln>
                            <a:noFill/>
                          </a:ln>
                          <a:solidFill>
                            <a:srgbClr val="0033CC"/>
                          </a:solidFill>
                          <a:effectLst/>
                          <a:latin typeface="Arial" panose="020B0604020202020204" pitchFamily="34" charset="0"/>
                        </a:rPr>
                        <a:t>Next</a:t>
                      </a:r>
                      <a:r>
                        <a:rPr kumimoji="0" lang="pt-BR" altLang="es-PE" sz="20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chemeClr val="tx1"/>
                          </a:solidFill>
                          <a:effectLst/>
                          <a:latin typeface="Arial" panose="020B0604020202020204" pitchFamily="34" charset="0"/>
                        </a:rPr>
                        <a:t>    calcula = 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pt-BR" altLang="es-PE" sz="2000" b="0" i="0" u="none" strike="noStrike" cap="none" normalizeH="0" baseline="0">
                          <a:ln>
                            <a:noFill/>
                          </a:ln>
                          <a:solidFill>
                            <a:srgbClr val="0033CC"/>
                          </a:solidFill>
                          <a:effectLst/>
                          <a:latin typeface="Arial" panose="020B0604020202020204" pitchFamily="34" charset="0"/>
                        </a:rPr>
                        <a:t>End Function</a:t>
                      </a:r>
                      <a:endParaRPr kumimoji="0" lang="es-ES" altLang="es-PE" sz="2000" b="0" i="0" u="none" strike="noStrike" cap="none" normalizeH="0" baseline="0">
                        <a:ln>
                          <a:noFill/>
                        </a:ln>
                        <a:solidFill>
                          <a:srgbClr val="0033CC"/>
                        </a:solidFill>
                        <a:effectLst/>
                        <a:latin typeface="Arial" panose="020B0604020202020204"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1430326"/>
                  </a:ext>
                </a:extLst>
              </a:tr>
            </a:tbl>
          </a:graphicData>
        </a:graphic>
      </p:graphicFrame>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18D5BB42-22C8-416F-B581-B7EC18DC956D}"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F716399B-F308-4C9D-8676-2650CD71DC3F}" type="slidenum">
              <a:rPr lang="es-ES" altLang="en-US"/>
              <a:pPr>
                <a:defRPr/>
              </a:pPr>
              <a:t>118</a:t>
            </a:fld>
            <a:endParaRPr lang="es-ES" altLang="en-US"/>
          </a:p>
        </p:txBody>
      </p:sp>
      <p:sp>
        <p:nvSpPr>
          <p:cNvPr id="139268" name="Rectangle 2"/>
          <p:cNvSpPr>
            <a:spLocks noGrp="1" noChangeArrowheads="1"/>
          </p:cNvSpPr>
          <p:nvPr>
            <p:ph type="title"/>
          </p:nvPr>
        </p:nvSpPr>
        <p:spPr/>
        <p:txBody>
          <a:bodyPr/>
          <a:lstStyle/>
          <a:p>
            <a:pPr eaLnBrk="1" hangingPunct="1"/>
            <a:r>
              <a:rPr lang="es-ES_tradnl" altLang="es-PE"/>
              <a:t>Consulta News</a:t>
            </a:r>
            <a:endParaRPr lang="es-ES" altLang="es-PE"/>
          </a:p>
        </p:txBody>
      </p:sp>
      <p:sp>
        <p:nvSpPr>
          <p:cNvPr id="139269" name="Rectangle 3"/>
          <p:cNvSpPr>
            <a:spLocks noGrp="1" noChangeArrowheads="1"/>
          </p:cNvSpPr>
          <p:nvPr>
            <p:ph type="body" idx="1"/>
          </p:nvPr>
        </p:nvSpPr>
        <p:spPr/>
        <p:txBody>
          <a:bodyPr/>
          <a:lstStyle/>
          <a:p>
            <a:pPr eaLnBrk="1" hangingPunct="1"/>
            <a:r>
              <a:rPr lang="es-ES" altLang="es-PE" b="1"/>
              <a:t>Asunto:</a:t>
            </a:r>
            <a:r>
              <a:rPr lang="es-ES" altLang="es-PE"/>
              <a:t> Consulta como buscar ultimo </a:t>
            </a:r>
          </a:p>
          <a:p>
            <a:pPr eaLnBrk="1" hangingPunct="1"/>
            <a:r>
              <a:rPr lang="es-ES" altLang="es-PE"/>
              <a:t>Quiero averiguar como se hace una búsqueda de un ultimo registro dentro de un rango determinado. Ej. Tengo un rango de A1:A10 en donde hay datos desde A1 hasta A6. En la celda A15 quiero obtener el valor o dato que haya en la última celda ocupada del rango A1:A10, es decir que me escriba en este caso lo que hay en A6.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5689AD26-5F88-4577-A14B-605B5BF0EABE}"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E287045E-DA26-44DF-A2ED-7266CD0665CB}" type="slidenum">
              <a:rPr lang="es-ES" altLang="en-US"/>
              <a:pPr>
                <a:defRPr/>
              </a:pPr>
              <a:t>119</a:t>
            </a:fld>
            <a:endParaRPr lang="es-ES" altLang="en-US"/>
          </a:p>
        </p:txBody>
      </p:sp>
      <p:sp>
        <p:nvSpPr>
          <p:cNvPr id="140292" name="Rectangle 2"/>
          <p:cNvSpPr>
            <a:spLocks noGrp="1" noChangeArrowheads="1"/>
          </p:cNvSpPr>
          <p:nvPr>
            <p:ph type="title"/>
          </p:nvPr>
        </p:nvSpPr>
        <p:spPr/>
        <p:txBody>
          <a:bodyPr/>
          <a:lstStyle/>
          <a:p>
            <a:pPr eaLnBrk="1" hangingPunct="1"/>
            <a:r>
              <a:rPr lang="es-ES_tradnl" altLang="es-PE"/>
              <a:t>Solución</a:t>
            </a:r>
            <a:endParaRPr lang="es-ES" altLang="es-PE"/>
          </a:p>
        </p:txBody>
      </p:sp>
      <p:graphicFrame>
        <p:nvGraphicFramePr>
          <p:cNvPr id="580624" name="Group 16"/>
          <p:cNvGraphicFramePr>
            <a:graphicFrameLocks noGrp="1"/>
          </p:cNvGraphicFramePr>
          <p:nvPr/>
        </p:nvGraphicFramePr>
        <p:xfrm>
          <a:off x="611188" y="1557338"/>
          <a:ext cx="7921625" cy="3671887"/>
        </p:xfrm>
        <a:graphic>
          <a:graphicData uri="http://schemas.openxmlformats.org/drawingml/2006/table">
            <a:tbl>
              <a:tblPr/>
              <a:tblGrid>
                <a:gridCol w="7921625">
                  <a:extLst>
                    <a:ext uri="{9D8B030D-6E8A-4147-A177-3AD203B41FA5}">
                      <a16:colId xmlns:a16="http://schemas.microsoft.com/office/drawing/2014/main" val="3230579040"/>
                    </a:ext>
                  </a:extLst>
                </a:gridCol>
              </a:tblGrid>
              <a:tr h="3671887">
                <a:tc>
                  <a:txBody>
                    <a:bodyPr/>
                    <a:lstStyle>
                      <a:lvl1pPr>
                        <a:buClr>
                          <a:schemeClr val="tx2"/>
                        </a:buClr>
                        <a:buSzPct val="70000"/>
                        <a:defRPr sz="2600">
                          <a:solidFill>
                            <a:schemeClr val="tx1"/>
                          </a:solidFill>
                          <a:latin typeface="Arial" panose="020B0604020202020204" pitchFamily="34" charset="0"/>
                        </a:defRPr>
                      </a:lvl1pPr>
                      <a:lvl2pPr marL="344488">
                        <a:buClr>
                          <a:schemeClr val="accent2"/>
                        </a:buClr>
                        <a:buSzPct val="70000"/>
                        <a:defRPr sz="2200">
                          <a:solidFill>
                            <a:schemeClr val="tx1"/>
                          </a:solidFill>
                          <a:latin typeface="Arial" panose="020B0604020202020204" pitchFamily="34" charset="0"/>
                        </a:defRPr>
                      </a:lvl2pPr>
                      <a:lvl3pPr marL="693738">
                        <a:buClr>
                          <a:schemeClr val="accent1"/>
                        </a:buClr>
                        <a:buSzPct val="70000"/>
                        <a:defRPr sz="2100">
                          <a:solidFill>
                            <a:schemeClr val="tx1"/>
                          </a:solidFill>
                          <a:latin typeface="Arial" panose="020B0604020202020204" pitchFamily="34" charset="0"/>
                        </a:defRPr>
                      </a:lvl3pPr>
                      <a:lvl4pPr marL="989013">
                        <a:buClr>
                          <a:schemeClr val="tx2"/>
                        </a:buClr>
                        <a:buSzPct val="75000"/>
                        <a:defRPr>
                          <a:solidFill>
                            <a:schemeClr val="tx1"/>
                          </a:solidFill>
                          <a:latin typeface="Arial" panose="020B0604020202020204" pitchFamily="34" charset="0"/>
                        </a:defRPr>
                      </a:lvl4pPr>
                      <a:lvl5pPr marL="1282700">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Sub UltimoValor()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Worksheets("Hoja1").Activate 'Aqui le dices la hoja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ActiveSheet.Range("A10").Activate 'Aqui le dices el final del rango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Do While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    Range("A15").Value = ActiveCell.Value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200" b="0" i="0" u="none" strike="noStrike" cap="none" normalizeH="0" baseline="0">
                          <a:ln>
                            <a:noFill/>
                          </a:ln>
                          <a:solidFill>
                            <a:schemeClr val="tx1"/>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537333"/>
                  </a:ext>
                </a:extLst>
              </a:tr>
            </a:tbl>
          </a:graphicData>
        </a:graphic>
      </p:graphicFrame>
      <p:sp>
        <p:nvSpPr>
          <p:cNvPr id="140299" name="Rectangle 17"/>
          <p:cNvSpPr>
            <a:spLocks noGrp="1" noChangeArrowheads="1"/>
          </p:cNvSpPr>
          <p:nvPr>
            <p:ph type="body" idx="1"/>
          </p:nvPr>
        </p:nvSpPr>
        <p:spPr>
          <a:xfrm>
            <a:off x="611188" y="5300663"/>
            <a:ext cx="8229600" cy="701675"/>
          </a:xfrm>
          <a:noFill/>
        </p:spPr>
        <p:txBody>
          <a:bodyPr/>
          <a:lstStyle/>
          <a:p>
            <a:pPr eaLnBrk="1" hangingPunct="1">
              <a:lnSpc>
                <a:spcPct val="80000"/>
              </a:lnSpc>
            </a:pPr>
            <a:r>
              <a:rPr lang="es-ES" altLang="es-PE" sz="1600"/>
              <a:t>Se pude hacer con una formula, p</a:t>
            </a:r>
            <a:r>
              <a:rPr lang="es-ES_tradnl" altLang="es-PE" sz="1600"/>
              <a:t>ero si tiene celdas vacías intermedias no funciona</a:t>
            </a:r>
            <a:endParaRPr lang="es-ES" altLang="es-PE" sz="1600"/>
          </a:p>
          <a:p>
            <a:pPr algn="ctr" eaLnBrk="1" hangingPunct="1">
              <a:lnSpc>
                <a:spcPct val="80000"/>
              </a:lnSpc>
              <a:buFont typeface="Wingdings" panose="05000000000000000000" pitchFamily="2" charset="2"/>
              <a:buNone/>
            </a:pPr>
            <a:r>
              <a:rPr lang="es-ES" altLang="es-PE" sz="2000"/>
              <a:t>=INDIRECTO(CONCATENAR("A";CONTAR(A1:A10)))</a:t>
            </a:r>
            <a:r>
              <a:rPr lang="es-ES" altLang="es-PE" sz="15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F848E5FB-FC0D-4EB5-9D3E-8987C57D5926}"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D5809DA6-ED3D-471C-A980-B0718F64FCD6}" type="slidenum">
              <a:rPr lang="es-ES" altLang="en-US"/>
              <a:pPr>
                <a:defRPr/>
              </a:pPr>
              <a:t>12</a:t>
            </a:fld>
            <a:endParaRPr lang="es-ES" altLang="en-US"/>
          </a:p>
        </p:txBody>
      </p:sp>
      <p:sp>
        <p:nvSpPr>
          <p:cNvPr id="24580" name="Rectangle 2"/>
          <p:cNvSpPr>
            <a:spLocks noGrp="1" noChangeArrowheads="1"/>
          </p:cNvSpPr>
          <p:nvPr>
            <p:ph type="title"/>
          </p:nvPr>
        </p:nvSpPr>
        <p:spPr/>
        <p:txBody>
          <a:bodyPr/>
          <a:lstStyle/>
          <a:p>
            <a:pPr eaLnBrk="1" hangingPunct="1"/>
            <a:r>
              <a:rPr lang="es-ES_tradnl" altLang="es-PE"/>
              <a:t>Public – Private. Cells</a:t>
            </a:r>
            <a:endParaRPr lang="es-ES" altLang="es-PE"/>
          </a:p>
        </p:txBody>
      </p:sp>
      <p:sp>
        <p:nvSpPr>
          <p:cNvPr id="24581" name="Rectangle 3"/>
          <p:cNvSpPr>
            <a:spLocks noGrp="1" noChangeArrowheads="1"/>
          </p:cNvSpPr>
          <p:nvPr>
            <p:ph type="body" sz="half" idx="1"/>
          </p:nvPr>
        </p:nvSpPr>
        <p:spPr>
          <a:xfrm>
            <a:off x="395288" y="1412875"/>
            <a:ext cx="7991475" cy="2405063"/>
          </a:xfrm>
        </p:spPr>
        <p:txBody>
          <a:bodyPr/>
          <a:lstStyle/>
          <a:p>
            <a:pPr eaLnBrk="1" hangingPunct="1">
              <a:lnSpc>
                <a:spcPct val="80000"/>
              </a:lnSpc>
            </a:pPr>
            <a:r>
              <a:rPr lang="es-ES_tradnl" altLang="es-PE" sz="2000"/>
              <a:t>Public. </a:t>
            </a:r>
            <a:r>
              <a:rPr lang="es-ES" altLang="es-PE" sz="2000"/>
              <a:t>Indica que el procedimiento </a:t>
            </a:r>
            <a:r>
              <a:rPr lang="es-ES" altLang="es-PE" sz="2000" b="1"/>
              <a:t>Sub</a:t>
            </a:r>
            <a:r>
              <a:rPr lang="es-ES" altLang="es-PE" sz="2000"/>
              <a:t> es accesible para todos los demás procedimientos de todos los módulos</a:t>
            </a:r>
          </a:p>
          <a:p>
            <a:pPr eaLnBrk="1" hangingPunct="1">
              <a:lnSpc>
                <a:spcPct val="80000"/>
              </a:lnSpc>
            </a:pPr>
            <a:r>
              <a:rPr lang="es-ES_tradnl" altLang="es-PE" sz="2000"/>
              <a:t>Private. </a:t>
            </a:r>
            <a:r>
              <a:rPr lang="es-ES" altLang="es-PE" sz="2000"/>
              <a:t>Indica que el procedimiento </a:t>
            </a:r>
            <a:r>
              <a:rPr lang="es-ES" altLang="es-PE" sz="2000" b="1"/>
              <a:t>Sub</a:t>
            </a:r>
            <a:r>
              <a:rPr lang="es-ES" altLang="es-PE" sz="2000"/>
              <a:t> es accesible sólo para otros procedimientos del módulo en el que se declara</a:t>
            </a:r>
          </a:p>
          <a:p>
            <a:pPr eaLnBrk="1" hangingPunct="1">
              <a:lnSpc>
                <a:spcPct val="80000"/>
              </a:lnSpc>
            </a:pPr>
            <a:r>
              <a:rPr lang="es-ES_tradnl" altLang="es-PE" sz="2000"/>
              <a:t>Por defecto los procedimientos son Public</a:t>
            </a:r>
          </a:p>
          <a:p>
            <a:pPr eaLnBrk="1" hangingPunct="1">
              <a:lnSpc>
                <a:spcPct val="80000"/>
              </a:lnSpc>
            </a:pPr>
            <a:r>
              <a:rPr lang="es-ES_tradnl" altLang="es-PE" sz="2000"/>
              <a:t>Cells comienza a contar filas y columnas a partir del rango especificado en el objeto Range</a:t>
            </a:r>
          </a:p>
          <a:p>
            <a:pPr algn="ctr" eaLnBrk="1" hangingPunct="1">
              <a:lnSpc>
                <a:spcPct val="80000"/>
              </a:lnSpc>
              <a:buFont typeface="Wingdings" panose="05000000000000000000" pitchFamily="2" charset="2"/>
              <a:buNone/>
            </a:pPr>
            <a:r>
              <a:rPr lang="es-ES_tradnl" altLang="es-PE" sz="2000" b="1"/>
              <a:t>Cells(fila,columna)</a:t>
            </a:r>
            <a:endParaRPr lang="es-ES" altLang="es-PE" sz="1300" b="1"/>
          </a:p>
        </p:txBody>
      </p:sp>
      <p:graphicFrame>
        <p:nvGraphicFramePr>
          <p:cNvPr id="216088" name="Group 24"/>
          <p:cNvGraphicFramePr>
            <a:graphicFrameLocks noGrp="1"/>
          </p:cNvGraphicFramePr>
          <p:nvPr>
            <p:ph sz="half" idx="2"/>
          </p:nvPr>
        </p:nvGraphicFramePr>
        <p:xfrm>
          <a:off x="971550" y="3860800"/>
          <a:ext cx="7489825" cy="2240256"/>
        </p:xfrm>
        <a:graphic>
          <a:graphicData uri="http://schemas.openxmlformats.org/drawingml/2006/table">
            <a:tbl>
              <a:tblPr/>
              <a:tblGrid>
                <a:gridCol w="7489825">
                  <a:extLst>
                    <a:ext uri="{9D8B030D-6E8A-4147-A177-3AD203B41FA5}">
                      <a16:colId xmlns:a16="http://schemas.microsoft.com/office/drawing/2014/main" val="742243905"/>
                    </a:ext>
                  </a:extLst>
                </a:gridCol>
              </a:tblGrid>
              <a:tr h="22399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Private Sub</a:t>
                      </a:r>
                      <a:r>
                        <a:rPr kumimoji="0" lang="es-ES" altLang="es-PE" sz="1500" b="0" i="0" u="none" strike="noStrike" cap="none" normalizeH="0" baseline="0">
                          <a:ln>
                            <a:noFill/>
                          </a:ln>
                          <a:solidFill>
                            <a:schemeClr val="tx1"/>
                          </a:solidFill>
                          <a:effectLst/>
                          <a:latin typeface="Arial" panose="020B0604020202020204" pitchFamily="34" charset="0"/>
                        </a:rPr>
                        <a:t> Celda()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Cells(12, 3).Value = "Solo " &amp; 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ActiveSheet.Cells(10, 6).Value = "Paris"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'La Celda 10,6 es la F10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Range("C13:D14").Value = "Cuadrado"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Range(Cells(15, 3), Cells(16, 4)).Value = "Cubo"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Range("C17:F20").Cells(2, 1).Value = "Elipse" </a:t>
                      </a:r>
                      <a:r>
                        <a:rPr kumimoji="0" lang="es-ES" altLang="es-PE" sz="1500" b="0" i="0" u="none" strike="noStrike" cap="none" normalizeH="0" baseline="0">
                          <a:ln>
                            <a:noFill/>
                          </a:ln>
                          <a:solidFill>
                            <a:srgbClr val="009900"/>
                          </a:solidFill>
                          <a:effectLst/>
                          <a:latin typeface="Arial" panose="020B0604020202020204" pitchFamily="34" charset="0"/>
                        </a:rPr>
                        <a:t>'Esto solo pone una elipse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marT="45708" marB="457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09809535"/>
                  </a:ext>
                </a:extLst>
              </a:tr>
            </a:tbl>
          </a:graphicData>
        </a:graphic>
      </p:graphicFrame>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8D5EE8EB-BE27-4C79-9136-5F36CC1E38E1}"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81945771-8B1F-4121-927B-D0F05BE2894E}" type="slidenum">
              <a:rPr lang="es-ES" altLang="en-US"/>
              <a:pPr>
                <a:defRPr/>
              </a:pPr>
              <a:t>120</a:t>
            </a:fld>
            <a:endParaRPr lang="es-ES" altLang="en-US"/>
          </a:p>
        </p:txBody>
      </p:sp>
      <p:sp>
        <p:nvSpPr>
          <p:cNvPr id="141316" name="Rectangle 2"/>
          <p:cNvSpPr>
            <a:spLocks noGrp="1" noChangeArrowheads="1"/>
          </p:cNvSpPr>
          <p:nvPr>
            <p:ph type="title"/>
          </p:nvPr>
        </p:nvSpPr>
        <p:spPr/>
        <p:txBody>
          <a:bodyPr/>
          <a:lstStyle/>
          <a:p>
            <a:pPr eaLnBrk="1" hangingPunct="1"/>
            <a:r>
              <a:rPr lang="es-ES_tradnl" altLang="es-PE"/>
              <a:t>Pregunta Color</a:t>
            </a:r>
            <a:endParaRPr lang="es-ES" altLang="es-PE"/>
          </a:p>
        </p:txBody>
      </p:sp>
      <p:sp>
        <p:nvSpPr>
          <p:cNvPr id="141317" name="Rectangle 3"/>
          <p:cNvSpPr>
            <a:spLocks noGrp="1" noChangeArrowheads="1"/>
          </p:cNvSpPr>
          <p:nvPr>
            <p:ph type="body" idx="1"/>
          </p:nvPr>
        </p:nvSpPr>
        <p:spPr/>
        <p:txBody>
          <a:bodyPr/>
          <a:lstStyle/>
          <a:p>
            <a:pPr eaLnBrk="1" hangingPunct="1"/>
            <a:r>
              <a:rPr lang="es-ES" altLang="es-PE" b="1"/>
              <a:t>Asunto:</a:t>
            </a:r>
            <a:r>
              <a:rPr lang="es-ES" altLang="es-PE"/>
              <a:t> codigo para contar celdas de X</a:t>
            </a:r>
          </a:p>
          <a:p>
            <a:pPr eaLnBrk="1" hangingPunct="1"/>
            <a:r>
              <a:rPr lang="es-ES" altLang="es-PE"/>
              <a:t>alguien me puede pasar el codigo - formula para contar el numero de celdas que tienen X's color (trama) saludos!!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F068FE31-4ACA-4550-B292-C42CEFAB9E31}"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EB7E59A9-DEED-4C6E-BB6D-7B34F7026BB3}" type="slidenum">
              <a:rPr lang="es-ES" altLang="en-US"/>
              <a:pPr>
                <a:defRPr/>
              </a:pPr>
              <a:t>121</a:t>
            </a:fld>
            <a:endParaRPr lang="es-ES" altLang="en-US"/>
          </a:p>
        </p:txBody>
      </p:sp>
      <p:sp>
        <p:nvSpPr>
          <p:cNvPr id="142340" name="Rectangle 2"/>
          <p:cNvSpPr>
            <a:spLocks noGrp="1" noChangeArrowheads="1"/>
          </p:cNvSpPr>
          <p:nvPr>
            <p:ph type="title"/>
          </p:nvPr>
        </p:nvSpPr>
        <p:spPr/>
        <p:txBody>
          <a:bodyPr/>
          <a:lstStyle/>
          <a:p>
            <a:pPr eaLnBrk="1" hangingPunct="1"/>
            <a:r>
              <a:rPr lang="es-ES_tradnl" altLang="es-PE"/>
              <a:t>Respuesta Color 1</a:t>
            </a:r>
            <a:endParaRPr lang="es-ES" altLang="es-PE"/>
          </a:p>
        </p:txBody>
      </p:sp>
      <p:sp>
        <p:nvSpPr>
          <p:cNvPr id="142341" name="Rectangle 3"/>
          <p:cNvSpPr>
            <a:spLocks noGrp="1" noChangeArrowheads="1"/>
          </p:cNvSpPr>
          <p:nvPr>
            <p:ph type="body" idx="1"/>
          </p:nvPr>
        </p:nvSpPr>
        <p:spPr>
          <a:xfrm>
            <a:off x="457200" y="1719263"/>
            <a:ext cx="8229600" cy="701675"/>
          </a:xfrm>
        </p:spPr>
        <p:txBody>
          <a:bodyPr/>
          <a:lstStyle/>
          <a:p>
            <a:pPr eaLnBrk="1" hangingPunct="1">
              <a:lnSpc>
                <a:spcPct val="90000"/>
              </a:lnSpc>
            </a:pPr>
            <a:r>
              <a:rPr lang="es-ES" altLang="es-PE" sz="2200"/>
              <a:t>Primero vamos a colorear unas cuantas celdas del rango D1:D30. Para ello ejecuta el siguiente código:</a:t>
            </a:r>
          </a:p>
        </p:txBody>
      </p:sp>
      <p:graphicFrame>
        <p:nvGraphicFramePr>
          <p:cNvPr id="582679" name="Group 23"/>
          <p:cNvGraphicFramePr>
            <a:graphicFrameLocks noGrp="1"/>
          </p:cNvGraphicFramePr>
          <p:nvPr/>
        </p:nvGraphicFramePr>
        <p:xfrm>
          <a:off x="468313" y="2420938"/>
          <a:ext cx="8280400" cy="3144837"/>
        </p:xfrm>
        <a:graphic>
          <a:graphicData uri="http://schemas.openxmlformats.org/drawingml/2006/table">
            <a:tbl>
              <a:tblPr/>
              <a:tblGrid>
                <a:gridCol w="8280400">
                  <a:extLst>
                    <a:ext uri="{9D8B030D-6E8A-4147-A177-3AD203B41FA5}">
                      <a16:colId xmlns:a16="http://schemas.microsoft.com/office/drawing/2014/main" val="2116328404"/>
                    </a:ext>
                  </a:extLst>
                </a:gridCol>
              </a:tblGrid>
              <a:tr h="3144837">
                <a:tc>
                  <a:txBody>
                    <a:bodyPr/>
                    <a:lstStyle>
                      <a:lvl1pPr>
                        <a:buClr>
                          <a:schemeClr val="tx2"/>
                        </a:buClr>
                        <a:buSzPct val="70000"/>
                        <a:defRPr sz="2600">
                          <a:solidFill>
                            <a:schemeClr val="tx1"/>
                          </a:solidFill>
                          <a:latin typeface="Arial" panose="020B0604020202020204" pitchFamily="34" charset="0"/>
                        </a:defRPr>
                      </a:lvl1pPr>
                      <a:lvl2pPr marL="344488">
                        <a:buClr>
                          <a:schemeClr val="accent2"/>
                        </a:buClr>
                        <a:buSzPct val="70000"/>
                        <a:defRPr sz="2200">
                          <a:solidFill>
                            <a:schemeClr val="tx1"/>
                          </a:solidFill>
                          <a:latin typeface="Arial" panose="020B0604020202020204" pitchFamily="34" charset="0"/>
                        </a:defRPr>
                      </a:lvl2pPr>
                      <a:lvl3pPr marL="693738">
                        <a:buClr>
                          <a:schemeClr val="accent1"/>
                        </a:buClr>
                        <a:buSzPct val="70000"/>
                        <a:defRPr sz="2100">
                          <a:solidFill>
                            <a:schemeClr val="tx1"/>
                          </a:solidFill>
                          <a:latin typeface="Arial" panose="020B0604020202020204" pitchFamily="34" charset="0"/>
                        </a:defRPr>
                      </a:lvl3pPr>
                      <a:lvl4pPr marL="989013">
                        <a:buClr>
                          <a:schemeClr val="tx2"/>
                        </a:buClr>
                        <a:buSzPct val="75000"/>
                        <a:defRPr>
                          <a:solidFill>
                            <a:schemeClr val="tx1"/>
                          </a:solidFill>
                          <a:latin typeface="Arial" panose="020B0604020202020204" pitchFamily="34" charset="0"/>
                        </a:defRPr>
                      </a:lvl4pPr>
                      <a:lvl5pPr marL="1282700">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Sub colorea()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Dim Celda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Dim R As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Set R = Range("D1.D30")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R.Select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For Each Celda In 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Celda.Interior.ColorIndex = Int(Rnd * 10)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    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800" b="0" i="0" u="none" strike="noStrike" cap="none" normalizeH="0" baseline="0">
                          <a:ln>
                            <a:noFill/>
                          </a:ln>
                          <a:solidFill>
                            <a:schemeClr val="tx1"/>
                          </a:solidFill>
                          <a:effectLst/>
                          <a:latin typeface="Arial" panose="020B0604020202020204" pitchFamily="34" charset="0"/>
                        </a:rPr>
                        <a:t>End Sub</a:t>
                      </a:r>
                      <a:r>
                        <a:rPr kumimoji="0" lang="es-ES" altLang="es-PE" sz="2600" b="0" i="0" u="none" strike="noStrike" cap="none" normalizeH="0" baseline="0">
                          <a:ln>
                            <a:noFill/>
                          </a:ln>
                          <a:solidFill>
                            <a:schemeClr val="tx1"/>
                          </a:solidFill>
                          <a:effectLst/>
                          <a:latin typeface="Arial" panose="020B0604020202020204" pitchFamily="34" charset="0"/>
                        </a:rPr>
                        <a:t> </a:t>
                      </a:r>
                    </a:p>
                  </a:txBody>
                  <a:tcPr marT="45700" marB="457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8978981"/>
                  </a:ext>
                </a:extLst>
              </a:tr>
            </a:tbl>
          </a:graphicData>
        </a:graphic>
      </p:graphicFrame>
      <p:sp>
        <p:nvSpPr>
          <p:cNvPr id="142348" name="Rectangle 24"/>
          <p:cNvSpPr>
            <a:spLocks noChangeArrowheads="1"/>
          </p:cNvSpPr>
          <p:nvPr/>
        </p:nvSpPr>
        <p:spPr bwMode="auto">
          <a:xfrm>
            <a:off x="539750" y="5661025"/>
            <a:ext cx="822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lnSpc>
                <a:spcPct val="90000"/>
              </a:lnSpc>
            </a:pPr>
            <a:r>
              <a:rPr lang="es-ES" altLang="es-PE" sz="2000"/>
              <a:t>En el código anterior hemos pedido que nos coloree con un máximo de 10 colores, aunque sabemos que existen 56 colores distintos.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Marcador de fecha 3"/>
          <p:cNvSpPr>
            <a:spLocks noGrp="1"/>
          </p:cNvSpPr>
          <p:nvPr>
            <p:ph type="dt" sz="quarter" idx="10"/>
          </p:nvPr>
        </p:nvSpPr>
        <p:spPr/>
        <p:txBody>
          <a:bodyPr/>
          <a:lstStyle/>
          <a:p>
            <a:pPr>
              <a:defRPr/>
            </a:pPr>
            <a:fld id="{4F8E04BF-7E6D-49FF-9FC2-0E3A8B5DE8D3}" type="datetime1">
              <a:rPr lang="es-ES" altLang="es-PE" smtClean="0"/>
              <a:t>07/03/2022</a:t>
            </a:fld>
            <a:endParaRPr lang="es-ES" altLang="en-US"/>
          </a:p>
        </p:txBody>
      </p:sp>
      <p:sp>
        <p:nvSpPr>
          <p:cNvPr id="20" name="Marcador de número de diapositiva 5"/>
          <p:cNvSpPr>
            <a:spLocks noGrp="1"/>
          </p:cNvSpPr>
          <p:nvPr>
            <p:ph type="sldNum" sz="quarter" idx="12"/>
          </p:nvPr>
        </p:nvSpPr>
        <p:spPr/>
        <p:txBody>
          <a:bodyPr/>
          <a:lstStyle/>
          <a:p>
            <a:pPr>
              <a:defRPr/>
            </a:pPr>
            <a:fld id="{B0B171C8-B96C-4A05-9CE9-75D011AF296C}" type="slidenum">
              <a:rPr lang="es-ES" altLang="en-US"/>
              <a:pPr>
                <a:defRPr/>
              </a:pPr>
              <a:t>122</a:t>
            </a:fld>
            <a:endParaRPr lang="es-ES" altLang="en-US"/>
          </a:p>
        </p:txBody>
      </p:sp>
      <p:sp>
        <p:nvSpPr>
          <p:cNvPr id="143364" name="Rectangle 2"/>
          <p:cNvSpPr>
            <a:spLocks noGrp="1" noChangeArrowheads="1"/>
          </p:cNvSpPr>
          <p:nvPr>
            <p:ph type="title"/>
          </p:nvPr>
        </p:nvSpPr>
        <p:spPr/>
        <p:txBody>
          <a:bodyPr/>
          <a:lstStyle/>
          <a:p>
            <a:pPr eaLnBrk="1" hangingPunct="1"/>
            <a:r>
              <a:rPr lang="es-ES_tradnl" altLang="es-PE"/>
              <a:t>Respuesta Color 2</a:t>
            </a:r>
            <a:endParaRPr lang="es-ES" altLang="es-PE"/>
          </a:p>
        </p:txBody>
      </p:sp>
      <p:sp>
        <p:nvSpPr>
          <p:cNvPr id="143365" name="Rectangle 3"/>
          <p:cNvSpPr>
            <a:spLocks noGrp="1" noChangeArrowheads="1"/>
          </p:cNvSpPr>
          <p:nvPr>
            <p:ph type="body" idx="1"/>
          </p:nvPr>
        </p:nvSpPr>
        <p:spPr>
          <a:xfrm>
            <a:off x="468313" y="1484313"/>
            <a:ext cx="8229600" cy="414337"/>
          </a:xfrm>
        </p:spPr>
        <p:txBody>
          <a:bodyPr/>
          <a:lstStyle/>
          <a:p>
            <a:pPr eaLnBrk="1" hangingPunct="1"/>
            <a:r>
              <a:rPr lang="es-ES" altLang="es-PE" sz="2000"/>
              <a:t>En segundo lugar ejecuta esta macro: </a:t>
            </a:r>
          </a:p>
        </p:txBody>
      </p:sp>
      <p:graphicFrame>
        <p:nvGraphicFramePr>
          <p:cNvPr id="583710" name="Group 30"/>
          <p:cNvGraphicFramePr>
            <a:graphicFrameLocks noGrp="1"/>
          </p:cNvGraphicFramePr>
          <p:nvPr/>
        </p:nvGraphicFramePr>
        <p:xfrm>
          <a:off x="468313" y="1916113"/>
          <a:ext cx="8497887" cy="920750"/>
        </p:xfrm>
        <a:graphic>
          <a:graphicData uri="http://schemas.openxmlformats.org/drawingml/2006/table">
            <a:tbl>
              <a:tblPr/>
              <a:tblGrid>
                <a:gridCol w="8497887">
                  <a:extLst>
                    <a:ext uri="{9D8B030D-6E8A-4147-A177-3AD203B41FA5}">
                      <a16:colId xmlns:a16="http://schemas.microsoft.com/office/drawing/2014/main" val="1715888768"/>
                    </a:ext>
                  </a:extLst>
                </a:gridCol>
              </a:tblGrid>
              <a:tr h="920750">
                <a:tc>
                  <a:txBody>
                    <a:bodyPr/>
                    <a:lstStyle>
                      <a:lvl1pPr>
                        <a:buClr>
                          <a:schemeClr val="tx2"/>
                        </a:buClr>
                        <a:buSzPct val="70000"/>
                        <a:defRPr sz="2600">
                          <a:solidFill>
                            <a:schemeClr val="tx1"/>
                          </a:solidFill>
                          <a:latin typeface="Arial" panose="020B0604020202020204" pitchFamily="34" charset="0"/>
                        </a:defRPr>
                      </a:lvl1pPr>
                      <a:lvl2pPr marL="344488">
                        <a:buClr>
                          <a:schemeClr val="accent2"/>
                        </a:buClr>
                        <a:buSzPct val="70000"/>
                        <a:defRPr sz="2200">
                          <a:solidFill>
                            <a:schemeClr val="tx1"/>
                          </a:solidFill>
                          <a:latin typeface="Arial" panose="020B0604020202020204" pitchFamily="34" charset="0"/>
                        </a:defRPr>
                      </a:lvl2pPr>
                      <a:lvl3pPr marL="693738">
                        <a:buClr>
                          <a:schemeClr val="accent1"/>
                        </a:buClr>
                        <a:buSzPct val="70000"/>
                        <a:defRPr sz="2100">
                          <a:solidFill>
                            <a:schemeClr val="tx1"/>
                          </a:solidFill>
                          <a:latin typeface="Arial" panose="020B0604020202020204" pitchFamily="34" charset="0"/>
                        </a:defRPr>
                      </a:lvl3pPr>
                      <a:lvl4pPr marL="989013">
                        <a:buClr>
                          <a:schemeClr val="tx2"/>
                        </a:buClr>
                        <a:buSzPct val="75000"/>
                        <a:defRPr>
                          <a:solidFill>
                            <a:schemeClr val="tx1"/>
                          </a:solidFill>
                          <a:latin typeface="Arial" panose="020B0604020202020204" pitchFamily="34" charset="0"/>
                        </a:defRPr>
                      </a:lvl4pPr>
                      <a:lvl5pPr marL="1282700">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Sub pru()</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    MsgBox "Celdas de color Rojo (3): " &amp; CuentaColor(Range("D6.D30"), 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600" b="0" i="0" u="none" strike="noStrike" cap="none" normalizeH="0" baseline="0">
                          <a:ln>
                            <a:noFill/>
                          </a:ln>
                          <a:solidFill>
                            <a:schemeClr val="tx1"/>
                          </a:solidFill>
                          <a:effectLst/>
                          <a:latin typeface="Arial" panose="020B0604020202020204" pitchFamily="34" charset="0"/>
                        </a:rPr>
                        <a:t>End Sub</a:t>
                      </a:r>
                    </a:p>
                  </a:txBody>
                  <a:tcPr marT="45733" marB="4573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0196529"/>
                  </a:ext>
                </a:extLst>
              </a:tr>
            </a:tbl>
          </a:graphicData>
        </a:graphic>
      </p:graphicFrame>
      <p:sp>
        <p:nvSpPr>
          <p:cNvPr id="143372" name="Rectangle 15"/>
          <p:cNvSpPr>
            <a:spLocks noChangeArrowheads="1"/>
          </p:cNvSpPr>
          <p:nvPr/>
        </p:nvSpPr>
        <p:spPr bwMode="auto">
          <a:xfrm>
            <a:off x="323850" y="2997200"/>
            <a:ext cx="8229600"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2000"/>
              <a:t>Se basa en la función CuentaColor, que cuenta el color rojo (# 3)</a:t>
            </a:r>
          </a:p>
        </p:txBody>
      </p:sp>
      <p:sp>
        <p:nvSpPr>
          <p:cNvPr id="143373" name="Rectangle 16"/>
          <p:cNvSpPr>
            <a:spLocks noChangeArrowheads="1"/>
          </p:cNvSpPr>
          <p:nvPr/>
        </p:nvSpPr>
        <p:spPr bwMode="auto">
          <a:xfrm>
            <a:off x="539750" y="5734050"/>
            <a:ext cx="8229600"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2000"/>
              <a:t>Ver fichero CeldaColor.xls</a:t>
            </a:r>
          </a:p>
        </p:txBody>
      </p:sp>
      <p:graphicFrame>
        <p:nvGraphicFramePr>
          <p:cNvPr id="583711" name="Group 31"/>
          <p:cNvGraphicFramePr>
            <a:graphicFrameLocks noGrp="1"/>
          </p:cNvGraphicFramePr>
          <p:nvPr/>
        </p:nvGraphicFramePr>
        <p:xfrm>
          <a:off x="468313" y="3429000"/>
          <a:ext cx="8353425" cy="2097088"/>
        </p:xfrm>
        <a:graphic>
          <a:graphicData uri="http://schemas.openxmlformats.org/drawingml/2006/table">
            <a:tbl>
              <a:tblPr/>
              <a:tblGrid>
                <a:gridCol w="8353425">
                  <a:extLst>
                    <a:ext uri="{9D8B030D-6E8A-4147-A177-3AD203B41FA5}">
                      <a16:colId xmlns:a16="http://schemas.microsoft.com/office/drawing/2014/main" val="991014832"/>
                    </a:ext>
                  </a:extLst>
                </a:gridCol>
              </a:tblGrid>
              <a:tr h="2097088">
                <a:tc>
                  <a:txBody>
                    <a:bodyPr/>
                    <a:lstStyle>
                      <a:lvl1pPr>
                        <a:buClr>
                          <a:schemeClr val="tx2"/>
                        </a:buClr>
                        <a:buSzPct val="70000"/>
                        <a:defRPr sz="2600">
                          <a:solidFill>
                            <a:schemeClr val="tx1"/>
                          </a:solidFill>
                          <a:latin typeface="Arial" panose="020B0604020202020204" pitchFamily="34" charset="0"/>
                        </a:defRPr>
                      </a:lvl1pPr>
                      <a:lvl2pPr marL="344488">
                        <a:buClr>
                          <a:schemeClr val="accent2"/>
                        </a:buClr>
                        <a:buSzPct val="70000"/>
                        <a:defRPr sz="2200">
                          <a:solidFill>
                            <a:schemeClr val="tx1"/>
                          </a:solidFill>
                          <a:latin typeface="Arial" panose="020B0604020202020204" pitchFamily="34" charset="0"/>
                        </a:defRPr>
                      </a:lvl2pPr>
                      <a:lvl3pPr marL="693738">
                        <a:buClr>
                          <a:schemeClr val="accent1"/>
                        </a:buClr>
                        <a:buSzPct val="70000"/>
                        <a:defRPr sz="2100">
                          <a:solidFill>
                            <a:schemeClr val="tx1"/>
                          </a:solidFill>
                          <a:latin typeface="Arial" panose="020B0604020202020204" pitchFamily="34" charset="0"/>
                        </a:defRPr>
                      </a:lvl3pPr>
                      <a:lvl4pPr marL="989013">
                        <a:buClr>
                          <a:schemeClr val="tx2"/>
                        </a:buClr>
                        <a:buSzPct val="75000"/>
                        <a:defRPr>
                          <a:solidFill>
                            <a:schemeClr val="tx1"/>
                          </a:solidFill>
                          <a:latin typeface="Arial" panose="020B0604020202020204" pitchFamily="34" charset="0"/>
                        </a:defRPr>
                      </a:lvl4pPr>
                      <a:lvl5pPr marL="1282700">
                        <a:defRPr>
                          <a:solidFill>
                            <a:schemeClr val="tx1"/>
                          </a:solidFill>
                          <a:latin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Function CuentaColor(R As Range, tono As Byte) 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Dim num As Long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Dim Celda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For Each Celda In 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If Celda.Interior.ColorIndex = 3 Then num = num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CuentaColor = num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End Function</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56670217"/>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A05D1AD7-8ABE-484D-9A60-D6CDD44B55E9}"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AE2C9208-6485-4528-A6D5-8A5E6C63CF80}" type="slidenum">
              <a:rPr lang="es-ES" altLang="es-PE"/>
              <a:pPr>
                <a:defRPr/>
              </a:pPr>
              <a:t>13</a:t>
            </a:fld>
            <a:endParaRPr lang="es-ES" altLang="es-PE"/>
          </a:p>
        </p:txBody>
      </p:sp>
      <p:sp>
        <p:nvSpPr>
          <p:cNvPr id="218114" name="Rectangle 2"/>
          <p:cNvSpPr>
            <a:spLocks noGrp="1" noRot="1" noChangeArrowheads="1"/>
          </p:cNvSpPr>
          <p:nvPr>
            <p:ph type="title"/>
          </p:nvPr>
        </p:nvSpPr>
        <p:spPr/>
        <p:txBody>
          <a:bodyPr/>
          <a:lstStyle/>
          <a:p>
            <a:pPr eaLnBrk="1" hangingPunct="1">
              <a:defRPr/>
            </a:pPr>
            <a:r>
              <a:rPr lang="es-ES_tradnl" altLang="es-PE"/>
              <a:t>Variables de objetos</a:t>
            </a:r>
            <a:endParaRPr lang="es-ES" altLang="es-PE"/>
          </a:p>
        </p:txBody>
      </p:sp>
      <p:sp>
        <p:nvSpPr>
          <p:cNvPr id="218115" name="Rectangle 3"/>
          <p:cNvSpPr>
            <a:spLocks noGrp="1" noRot="1" noChangeArrowheads="1"/>
          </p:cNvSpPr>
          <p:nvPr>
            <p:ph type="body" idx="1"/>
          </p:nvPr>
        </p:nvSpPr>
        <p:spPr>
          <a:xfrm>
            <a:off x="827088" y="1773238"/>
            <a:ext cx="8007350" cy="4467225"/>
          </a:xfrm>
        </p:spPr>
        <p:txBody>
          <a:bodyPr/>
          <a:lstStyle/>
          <a:p>
            <a:pPr eaLnBrk="1" hangingPunct="1">
              <a:lnSpc>
                <a:spcPct val="80000"/>
              </a:lnSpc>
              <a:defRPr/>
            </a:pPr>
            <a:r>
              <a:rPr lang="es-ES" altLang="es-PE" sz="1800"/>
              <a:t>Una variable objeto sirve para hacer referencia a un objeto, esto significa que podremos acceder a las propiedades de un objeto e invocar sus métodos a través de la variable en lugar de hacerlo directamente a través del objeto.</a:t>
            </a:r>
          </a:p>
          <a:p>
            <a:pPr eaLnBrk="1" hangingPunct="1">
              <a:lnSpc>
                <a:spcPct val="80000"/>
              </a:lnSpc>
              <a:defRPr/>
            </a:pPr>
            <a:r>
              <a:rPr lang="es-ES" altLang="es-PE" sz="1800"/>
              <a:t>Para declarar una variable objeto se utiliza también la palabra </a:t>
            </a:r>
            <a:r>
              <a:rPr lang="es-ES" altLang="es-PE" sz="1800" b="1"/>
              <a:t>Dim</a:t>
            </a:r>
            <a:endParaRPr lang="es-ES" altLang="es-PE" sz="1800"/>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Dim</a:t>
            </a:r>
            <a:r>
              <a:rPr lang="es-ES" altLang="es-PE" sz="1800" b="1"/>
              <a:t> </a:t>
            </a:r>
            <a:r>
              <a:rPr lang="es-ES" altLang="es-PE" sz="1800"/>
              <a:t>Var_Objeto </a:t>
            </a:r>
            <a:r>
              <a:rPr lang="es-ES" altLang="es-PE" sz="1800" b="1">
                <a:solidFill>
                  <a:srgbClr val="0033CC"/>
                </a:solidFill>
              </a:rPr>
              <a:t>As</a:t>
            </a:r>
            <a:r>
              <a:rPr lang="es-ES" altLang="es-PE" sz="1800" b="1"/>
              <a:t> Objeto</a:t>
            </a:r>
          </a:p>
          <a:p>
            <a:pPr eaLnBrk="1" hangingPunct="1">
              <a:lnSpc>
                <a:spcPct val="80000"/>
              </a:lnSpc>
              <a:defRPr/>
            </a:pPr>
            <a:r>
              <a:rPr lang="es-ES" altLang="es-PE" sz="1800"/>
              <a:t>Por Ejemplo</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Dim</a:t>
            </a:r>
            <a:r>
              <a:rPr lang="es-ES" altLang="es-PE" sz="1800" b="1"/>
              <a:t> </a:t>
            </a:r>
            <a:r>
              <a:rPr lang="es-ES" altLang="es-PE" sz="1800"/>
              <a:t>R </a:t>
            </a:r>
            <a:r>
              <a:rPr lang="es-ES" altLang="es-PE" sz="1800" b="1">
                <a:solidFill>
                  <a:srgbClr val="0033CC"/>
                </a:solidFill>
              </a:rPr>
              <a:t>As</a:t>
            </a:r>
            <a:r>
              <a:rPr lang="es-ES" altLang="es-PE" sz="1800" b="1"/>
              <a:t> Range</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Dim</a:t>
            </a:r>
            <a:r>
              <a:rPr lang="es-ES" altLang="es-PE" sz="1800" b="1"/>
              <a:t> </a:t>
            </a:r>
            <a:r>
              <a:rPr lang="es-ES" altLang="es-PE" sz="1800"/>
              <a:t>Hoja </a:t>
            </a:r>
            <a:r>
              <a:rPr lang="es-ES" altLang="es-PE" sz="1800" b="1">
                <a:solidFill>
                  <a:srgbClr val="0033CC"/>
                </a:solidFill>
              </a:rPr>
              <a:t>As</a:t>
            </a:r>
            <a:r>
              <a:rPr lang="es-ES" altLang="es-PE" sz="1800" b="1"/>
              <a:t> WorkSheet</a:t>
            </a:r>
          </a:p>
          <a:p>
            <a:pPr eaLnBrk="1" hangingPunct="1">
              <a:lnSpc>
                <a:spcPct val="80000"/>
              </a:lnSpc>
              <a:defRPr/>
            </a:pPr>
            <a:r>
              <a:rPr lang="es-ES" altLang="es-PE" sz="1800"/>
              <a:t>Para asignar un objeto a una variable debe utilizar la instrucción </a:t>
            </a:r>
            <a:r>
              <a:rPr lang="es-ES" altLang="es-PE" sz="1800" b="1"/>
              <a:t>Set</a:t>
            </a:r>
            <a:r>
              <a:rPr lang="es-ES" altLang="es-PE" sz="1800"/>
              <a:t>.</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Set </a:t>
            </a:r>
            <a:r>
              <a:rPr lang="es-ES" altLang="es-PE" sz="1800"/>
              <a:t>Variable_Objeto = Objeto</a:t>
            </a:r>
          </a:p>
          <a:p>
            <a:pPr eaLnBrk="1" hangingPunct="1">
              <a:lnSpc>
                <a:spcPct val="80000"/>
              </a:lnSpc>
              <a:defRPr/>
            </a:pPr>
            <a:r>
              <a:rPr lang="es-ES" altLang="es-PE" sz="1800"/>
              <a:t>Por Ejemplo</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Set</a:t>
            </a:r>
            <a:r>
              <a:rPr lang="es-ES" altLang="es-PE" sz="1800" b="1"/>
              <a:t> </a:t>
            </a:r>
            <a:r>
              <a:rPr lang="es-ES" altLang="es-PE" sz="1800"/>
              <a:t>R= ActiveSheet.Range("A1:B10")</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Set </a:t>
            </a:r>
            <a:r>
              <a:rPr lang="es-ES" altLang="es-PE" sz="1800"/>
              <a:t>Hoja = ActiveSheet</a:t>
            </a:r>
          </a:p>
          <a:p>
            <a:pPr eaLnBrk="1" hangingPunct="1">
              <a:lnSpc>
                <a:spcPct val="80000"/>
              </a:lnSpc>
              <a:buFont typeface="Wingdings" panose="05000000000000000000" pitchFamily="2" charset="2"/>
              <a:buNone/>
              <a:defRPr/>
            </a:pPr>
            <a:r>
              <a:rPr lang="es-ES" altLang="es-PE" sz="1800" b="1"/>
              <a:t>			</a:t>
            </a:r>
            <a:r>
              <a:rPr lang="es-ES" altLang="es-PE" sz="1800" b="1">
                <a:solidFill>
                  <a:srgbClr val="0033CC"/>
                </a:solidFill>
              </a:rPr>
              <a:t>Set</a:t>
            </a:r>
            <a:r>
              <a:rPr lang="es-ES" altLang="es-PE" sz="1800" b="1"/>
              <a:t> </a:t>
            </a:r>
            <a:r>
              <a:rPr lang="es-ES" altLang="es-PE" sz="1800"/>
              <a:t>Hoja = WorkSheets(1)</a:t>
            </a:r>
          </a:p>
          <a:p>
            <a:pPr eaLnBrk="1" hangingPunct="1">
              <a:lnSpc>
                <a:spcPct val="80000"/>
              </a:lnSpc>
              <a:defRPr/>
            </a:pPr>
            <a:r>
              <a:rPr lang="es-ES_tradnl" altLang="es-PE" sz="1800"/>
              <a:t>A veces pude ser interesante desasignar una variable objeto</a:t>
            </a:r>
          </a:p>
          <a:p>
            <a:pPr eaLnBrk="1" hangingPunct="1">
              <a:lnSpc>
                <a:spcPct val="80000"/>
              </a:lnSpc>
              <a:buFont typeface="Wingdings" panose="05000000000000000000" pitchFamily="2" charset="2"/>
              <a:buNone/>
              <a:defRPr/>
            </a:pPr>
            <a:r>
              <a:rPr lang="es-ES_tradnl" altLang="es-PE" sz="1800"/>
              <a:t>			 </a:t>
            </a:r>
            <a:r>
              <a:rPr lang="es-ES" altLang="es-PE" sz="1800" b="1">
                <a:solidFill>
                  <a:srgbClr val="0033CC"/>
                </a:solidFill>
              </a:rPr>
              <a:t>Dim</a:t>
            </a:r>
            <a:r>
              <a:rPr lang="es-ES" altLang="es-PE" sz="1800" b="1"/>
              <a:t> </a:t>
            </a:r>
            <a:r>
              <a:rPr lang="es-ES" altLang="es-PE" sz="1800"/>
              <a:t>Var_Objeto = </a:t>
            </a:r>
            <a:r>
              <a:rPr lang="es-ES" altLang="es-PE" sz="1800">
                <a:solidFill>
                  <a:srgbClr val="0033CC"/>
                </a:solidFill>
              </a:rPr>
              <a:t>Nothing</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6C57349D-C752-4570-B1AE-6AAB7B357A90}" type="datetime1">
              <a:rPr lang="es-ES" altLang="es-PE" smtClean="0"/>
              <a:t>07/03/2022</a:t>
            </a:fld>
            <a:endParaRPr lang="es-ES" altLang="es-PE"/>
          </a:p>
        </p:txBody>
      </p:sp>
      <p:sp>
        <p:nvSpPr>
          <p:cNvPr id="12" name="Marcador de número de diapositiva 6"/>
          <p:cNvSpPr>
            <a:spLocks noGrp="1"/>
          </p:cNvSpPr>
          <p:nvPr>
            <p:ph type="sldNum" sz="quarter" idx="12"/>
          </p:nvPr>
        </p:nvSpPr>
        <p:spPr/>
        <p:txBody>
          <a:bodyPr/>
          <a:lstStyle/>
          <a:p>
            <a:pPr>
              <a:defRPr/>
            </a:pPr>
            <a:fld id="{A4ED7DE2-21C3-4B56-988F-8EF87E1EE86C}" type="slidenum">
              <a:rPr lang="es-ES" altLang="es-PE"/>
              <a:pPr>
                <a:defRPr/>
              </a:pPr>
              <a:t>14</a:t>
            </a:fld>
            <a:endParaRPr lang="es-ES" altLang="es-PE"/>
          </a:p>
        </p:txBody>
      </p:sp>
      <p:sp>
        <p:nvSpPr>
          <p:cNvPr id="217090" name="Rectangle 2"/>
          <p:cNvSpPr>
            <a:spLocks noGrp="1" noRot="1" noChangeArrowheads="1"/>
          </p:cNvSpPr>
          <p:nvPr>
            <p:ph type="title"/>
          </p:nvPr>
        </p:nvSpPr>
        <p:spPr/>
        <p:txBody>
          <a:bodyPr/>
          <a:lstStyle/>
          <a:p>
            <a:pPr eaLnBrk="1" hangingPunct="1">
              <a:defRPr/>
            </a:pPr>
            <a:r>
              <a:rPr lang="es-ES_tradnl" altLang="es-PE"/>
              <a:t>Variables de objetos</a:t>
            </a:r>
            <a:endParaRPr lang="es-ES" altLang="es-PE"/>
          </a:p>
        </p:txBody>
      </p:sp>
      <p:graphicFrame>
        <p:nvGraphicFramePr>
          <p:cNvPr id="217121" name="Group 33"/>
          <p:cNvGraphicFramePr>
            <a:graphicFrameLocks noGrp="1"/>
          </p:cNvGraphicFramePr>
          <p:nvPr>
            <p:ph sz="half" idx="2"/>
          </p:nvPr>
        </p:nvGraphicFramePr>
        <p:xfrm>
          <a:off x="1258888" y="3429000"/>
          <a:ext cx="7288212" cy="2590800"/>
        </p:xfrm>
        <a:graphic>
          <a:graphicData uri="http://schemas.openxmlformats.org/drawingml/2006/table">
            <a:tbl>
              <a:tblPr/>
              <a:tblGrid>
                <a:gridCol w="7288212">
                  <a:extLst>
                    <a:ext uri="{9D8B030D-6E8A-4147-A177-3AD203B41FA5}">
                      <a16:colId xmlns:a16="http://schemas.microsoft.com/office/drawing/2014/main" val="527132521"/>
                    </a:ext>
                  </a:extLst>
                </a:gridCol>
              </a:tblGrid>
              <a:tr h="1931988">
                <a:tc>
                  <a:txBody>
                    <a:bodyPr/>
                    <a:lstStyle>
                      <a:lvl1pPr>
                        <a:buClr>
                          <a:schemeClr val="hlink"/>
                        </a:buClr>
                        <a:defRPr sz="2800">
                          <a:solidFill>
                            <a:schemeClr val="tx1"/>
                          </a:solidFill>
                          <a:effectLst>
                            <a:outerShdw blurRad="38100" dist="38100" dir="2700000" algn="tl">
                              <a:srgbClr val="000000"/>
                            </a:outerShdw>
                          </a:effectLst>
                          <a:latin typeface="Arial" panose="020B0604020202020204" pitchFamily="34" charset="0"/>
                        </a:defRPr>
                      </a:lvl1pPr>
                      <a:lvl2pPr>
                        <a:buClr>
                          <a:schemeClr val="accent2"/>
                        </a:buClr>
                        <a:defRPr sz="2400">
                          <a:solidFill>
                            <a:schemeClr val="tx1"/>
                          </a:solidFill>
                          <a:effectLst>
                            <a:outerShdw blurRad="38100" dist="38100" dir="2700000" algn="tl">
                              <a:srgbClr val="000000"/>
                            </a:outerShdw>
                          </a:effectLst>
                          <a:latin typeface="Arial" panose="020B0604020202020204" pitchFamily="34" charset="0"/>
                        </a:defRPr>
                      </a:lvl2pPr>
                      <a:lvl3pPr>
                        <a:buClr>
                          <a:schemeClr val="hlink"/>
                        </a:buClr>
                        <a:defRPr sz="2000">
                          <a:solidFill>
                            <a:schemeClr val="tx1"/>
                          </a:solidFill>
                          <a:effectLst>
                            <a:outerShdw blurRad="38100" dist="38100" dir="2700000" algn="tl">
                              <a:srgbClr val="000000"/>
                            </a:outerShdw>
                          </a:effectLst>
                          <a:latin typeface="Arial" panose="020B0604020202020204" pitchFamily="34" charset="0"/>
                        </a:defRPr>
                      </a:lvl3pPr>
                      <a:lvl4pPr>
                        <a:buClr>
                          <a:schemeClr val="accent2"/>
                        </a:buClr>
                        <a:defRPr>
                          <a:solidFill>
                            <a:schemeClr val="tx1"/>
                          </a:solidFill>
                          <a:effectLst>
                            <a:outerShdw blurRad="38100" dist="38100" dir="2700000" algn="tl">
                              <a:srgbClr val="000000"/>
                            </a:outerShdw>
                          </a:effectLst>
                          <a:latin typeface="Arial" panose="020B0604020202020204" pitchFamily="34" charset="0"/>
                        </a:defRPr>
                      </a:lvl4pPr>
                      <a:lvl5pPr>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Arial" panose="020B0604020202020204" pitchFamily="34" charset="0"/>
                        </a:rPr>
                        <a:t>Sub</a:t>
                      </a:r>
                      <a:r>
                        <a:rPr kumimoji="0" lang="es-ES" altLang="es-PE" sz="2000" b="0" i="0" u="none" strike="noStrike" cap="none" normalizeH="0" baseline="0">
                          <a:ln>
                            <a:noFill/>
                          </a:ln>
                          <a:solidFill>
                            <a:schemeClr val="tx1"/>
                          </a:solidFill>
                          <a:effectLst/>
                          <a:latin typeface="Arial" panose="020B0604020202020204" pitchFamily="34" charset="0"/>
                        </a:rPr>
                        <a:t> objeto()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chemeClr val="tx1"/>
                          </a:solidFill>
                          <a:effectLst/>
                          <a:latin typeface="Arial" panose="020B0604020202020204" pitchFamily="34" charset="0"/>
                        </a:rPr>
                        <a:t>   </a:t>
                      </a:r>
                      <a:r>
                        <a:rPr kumimoji="0" lang="es-ES" altLang="es-PE" sz="2000" b="0" i="0" u="none" strike="noStrike" cap="none" normalizeH="0" baseline="0">
                          <a:ln>
                            <a:noFill/>
                          </a:ln>
                          <a:solidFill>
                            <a:srgbClr val="0033CC"/>
                          </a:solidFill>
                          <a:effectLst/>
                          <a:latin typeface="Arial" panose="020B0604020202020204" pitchFamily="34" charset="0"/>
                        </a:rPr>
                        <a:t>Dim</a:t>
                      </a:r>
                      <a:r>
                        <a:rPr kumimoji="0" lang="es-ES" altLang="es-PE" sz="2000" b="0" i="0" u="none" strike="noStrike" cap="none" normalizeH="0" baseline="0">
                          <a:ln>
                            <a:noFill/>
                          </a:ln>
                          <a:solidFill>
                            <a:schemeClr val="tx1"/>
                          </a:solidFill>
                          <a:effectLst/>
                          <a:latin typeface="Arial" panose="020B0604020202020204" pitchFamily="34" charset="0"/>
                        </a:rPr>
                        <a:t> R </a:t>
                      </a:r>
                      <a:r>
                        <a:rPr kumimoji="0" lang="es-ES" altLang="es-PE" sz="2000" b="0" i="0" u="none" strike="noStrike" cap="none" normalizeH="0" baseline="0">
                          <a:ln>
                            <a:noFill/>
                          </a:ln>
                          <a:solidFill>
                            <a:srgbClr val="0033CC"/>
                          </a:solidFill>
                          <a:effectLst/>
                          <a:latin typeface="Arial" panose="020B0604020202020204" pitchFamily="34" charset="0"/>
                        </a:rPr>
                        <a:t>As</a:t>
                      </a:r>
                      <a:r>
                        <a:rPr kumimoji="0" lang="es-ES" altLang="es-PE" sz="2000" b="0" i="0" u="none" strike="noStrike" cap="none" normalizeH="0" baseline="0">
                          <a:ln>
                            <a:noFill/>
                          </a:ln>
                          <a:solidFill>
                            <a:schemeClr val="tx1"/>
                          </a:solidFill>
                          <a:effectLst/>
                          <a:latin typeface="Arial" panose="020B0604020202020204" pitchFamily="34" charset="0"/>
                        </a:rPr>
                        <a:t> Range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chemeClr val="tx1"/>
                          </a:solidFill>
                          <a:effectLst/>
                          <a:latin typeface="Arial" panose="020B0604020202020204" pitchFamily="34" charset="0"/>
                        </a:rPr>
                        <a:t>   </a:t>
                      </a:r>
                      <a:r>
                        <a:rPr kumimoji="0" lang="es-ES" altLang="es-PE" sz="2000" b="0" i="0" u="none" strike="noStrike" cap="none" normalizeH="0" baseline="0">
                          <a:ln>
                            <a:noFill/>
                          </a:ln>
                          <a:solidFill>
                            <a:srgbClr val="0033CC"/>
                          </a:solidFill>
                          <a:effectLst/>
                          <a:latin typeface="Arial" panose="020B0604020202020204" pitchFamily="34" charset="0"/>
                        </a:rPr>
                        <a:t>Set</a:t>
                      </a:r>
                      <a:r>
                        <a:rPr kumimoji="0" lang="es-ES" altLang="es-PE" sz="2000" b="0" i="0" u="none" strike="noStrike" cap="none" normalizeH="0" baseline="0">
                          <a:ln>
                            <a:noFill/>
                          </a:ln>
                          <a:solidFill>
                            <a:schemeClr val="tx1"/>
                          </a:solidFill>
                          <a:effectLst/>
                          <a:latin typeface="Arial" panose="020B0604020202020204" pitchFamily="34" charset="0"/>
                        </a:rPr>
                        <a:t> R = ActiveSheet.Range("H21:I22")</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chemeClr val="tx1"/>
                          </a:solidFill>
                          <a:effectLst/>
                          <a:latin typeface="Arial" panose="020B0604020202020204" pitchFamily="34" charset="0"/>
                        </a:rPr>
                        <a:t>   R.Value = "Roma"</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chemeClr val="tx1"/>
                          </a:solidFill>
                          <a:effectLst/>
                          <a:latin typeface="Arial" panose="020B0604020202020204" pitchFamily="34" charset="0"/>
                        </a:rPr>
                        <a:t>   R.Font.Bold = </a:t>
                      </a:r>
                      <a:r>
                        <a:rPr kumimoji="0" lang="es-ES" altLang="es-PE" sz="20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chemeClr val="tx1"/>
                          </a:solidFill>
                          <a:effectLst/>
                          <a:latin typeface="Arial" panose="020B0604020202020204" pitchFamily="34" charset="0"/>
                        </a:rPr>
                        <a:t>   R.Font.Color = RGB(0, 255, 100)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20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extLst>
                  <a:ext uri="{0D108BD9-81ED-4DB2-BD59-A6C34878D82A}">
                    <a16:rowId xmlns:a16="http://schemas.microsoft.com/office/drawing/2014/main" val="320218509"/>
                  </a:ext>
                </a:extLst>
              </a:tr>
            </a:tbl>
          </a:graphicData>
        </a:graphic>
      </p:graphicFrame>
      <p:sp>
        <p:nvSpPr>
          <p:cNvPr id="26635" name="Rectangle 25"/>
          <p:cNvSpPr>
            <a:spLocks noChangeArrowheads="1"/>
          </p:cNvSpPr>
          <p:nvPr/>
        </p:nvSpPr>
        <p:spPr bwMode="auto">
          <a:xfrm>
            <a:off x="827088" y="1628775"/>
            <a:ext cx="76327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lr>
                <a:schemeClr val="accent2"/>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chemeClr val="accent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800"/>
              <a:t>Posiblemente no se utilice demasiado esta clase de variables (dependerá de las preferencias del programador), pero hay casos en los que no hay más remedio que utilizarlas, por ejemplo en estructuras </a:t>
            </a:r>
            <a:r>
              <a:rPr lang="es-ES" altLang="es-PE" sz="1800" b="1"/>
              <a:t>For Each </a:t>
            </a:r>
            <a:r>
              <a:rPr lang="es-ES" altLang="es-PE" sz="1800"/>
              <a:t>... </a:t>
            </a:r>
            <a:r>
              <a:rPr lang="es-ES" altLang="es-PE" sz="1800" b="1"/>
              <a:t>Next </a:t>
            </a:r>
            <a:r>
              <a:rPr lang="es-ES" altLang="es-PE" sz="1800"/>
              <a:t>como veremos, o cuando sea necesario construir funciones que devuelvan rangos, referencias a hojas, etc.</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4"/>
          <p:cNvSpPr>
            <a:spLocks noGrp="1"/>
          </p:cNvSpPr>
          <p:nvPr>
            <p:ph type="dt" sz="quarter" idx="10"/>
          </p:nvPr>
        </p:nvSpPr>
        <p:spPr/>
        <p:txBody>
          <a:bodyPr/>
          <a:lstStyle/>
          <a:p>
            <a:pPr>
              <a:defRPr/>
            </a:pPr>
            <a:fld id="{F6DA7C87-982B-4088-AFEE-66A6EAD6F133}" type="datetime1">
              <a:rPr lang="es-ES" altLang="es-PE" smtClean="0"/>
              <a:t>07/03/2022</a:t>
            </a:fld>
            <a:endParaRPr lang="es-ES" altLang="en-US"/>
          </a:p>
        </p:txBody>
      </p:sp>
      <p:sp>
        <p:nvSpPr>
          <p:cNvPr id="13" name="Marcador de número de diapositiva 6"/>
          <p:cNvSpPr>
            <a:spLocks noGrp="1"/>
          </p:cNvSpPr>
          <p:nvPr>
            <p:ph type="sldNum" sz="quarter" idx="12"/>
          </p:nvPr>
        </p:nvSpPr>
        <p:spPr/>
        <p:txBody>
          <a:bodyPr/>
          <a:lstStyle/>
          <a:p>
            <a:pPr>
              <a:defRPr/>
            </a:pPr>
            <a:fld id="{C0EB7844-4D18-4DCB-A677-423685802B38}" type="slidenum">
              <a:rPr lang="es-ES" altLang="en-US"/>
              <a:pPr>
                <a:defRPr/>
              </a:pPr>
              <a:t>15</a:t>
            </a:fld>
            <a:endParaRPr lang="es-ES" altLang="en-US"/>
          </a:p>
        </p:txBody>
      </p:sp>
      <p:sp>
        <p:nvSpPr>
          <p:cNvPr id="27652" name="Rectangle 2"/>
          <p:cNvSpPr>
            <a:spLocks noGrp="1" noChangeArrowheads="1"/>
          </p:cNvSpPr>
          <p:nvPr>
            <p:ph type="title"/>
          </p:nvPr>
        </p:nvSpPr>
        <p:spPr/>
        <p:txBody>
          <a:bodyPr/>
          <a:lstStyle/>
          <a:p>
            <a:pPr eaLnBrk="1" hangingPunct="1"/>
            <a:r>
              <a:rPr lang="es-ES_tradnl" altLang="es-PE"/>
              <a:t>Estructuras Condicionales</a:t>
            </a:r>
            <a:endParaRPr lang="es-ES" altLang="es-PE"/>
          </a:p>
        </p:txBody>
      </p:sp>
      <p:graphicFrame>
        <p:nvGraphicFramePr>
          <p:cNvPr id="221228" name="Group 44"/>
          <p:cNvGraphicFramePr>
            <a:graphicFrameLocks noGrp="1"/>
          </p:cNvGraphicFramePr>
          <p:nvPr>
            <p:ph sz="half" idx="2"/>
          </p:nvPr>
        </p:nvGraphicFramePr>
        <p:xfrm>
          <a:off x="900113" y="1484313"/>
          <a:ext cx="7489825" cy="4691062"/>
        </p:xfrm>
        <a:graphic>
          <a:graphicData uri="http://schemas.openxmlformats.org/drawingml/2006/table">
            <a:tbl>
              <a:tblPr/>
              <a:tblGrid>
                <a:gridCol w="7489825">
                  <a:extLst>
                    <a:ext uri="{9D8B030D-6E8A-4147-A177-3AD203B41FA5}">
                      <a16:colId xmlns:a16="http://schemas.microsoft.com/office/drawing/2014/main" val="3940870585"/>
                    </a:ext>
                  </a:extLst>
                </a:gridCol>
              </a:tblGrid>
              <a:tr h="180022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If</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Condición </a:t>
                      </a:r>
                      <a:r>
                        <a:rPr kumimoji="0" lang="es-ES" altLang="es-PE" sz="11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 Senténcia1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Senténcia2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SenténciaN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End If</a:t>
                      </a:r>
                      <a:endParaRPr kumimoji="0" lang="es-ES" altLang="es-PE" sz="1100" b="1"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00">
                        <a:alpha val="50000"/>
                      </a:srgbClr>
                    </a:solidFill>
                  </a:tcPr>
                </a:tc>
                <a:extLst>
                  <a:ext uri="{0D108BD9-81ED-4DB2-BD59-A6C34878D82A}">
                    <a16:rowId xmlns:a16="http://schemas.microsoft.com/office/drawing/2014/main" val="942452611"/>
                  </a:ext>
                </a:extLst>
              </a:tr>
              <a:tr h="289083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Condicional()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ActiveSheet.Range("E14").Value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ActiveSheet.Range("E15").Value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ActiveSheet.Range("E16").Value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ActiveSheet.Range("E14").Value = Val(InputBox("Entrar el precio",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'Si el valor de la casilla E14 es mayor que 1000, entonces pedir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a:t>
                      </a:r>
                      <a:r>
                        <a:rPr kumimoji="0" lang="es-ES" altLang="es-PE" sz="1200" b="0" i="0" u="none" strike="noStrike" cap="none" normalizeH="0" baseline="0">
                          <a:ln>
                            <a:noFill/>
                          </a:ln>
                          <a:solidFill>
                            <a:schemeClr val="tx1"/>
                          </a:solidFill>
                          <a:effectLst/>
                          <a:latin typeface="Arial" panose="020B0604020202020204" pitchFamily="34" charset="0"/>
                        </a:rPr>
                        <a:t> ActiveSheet.Range("E14").Value &gt; 1000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ActiveSheet.Range("E15").Value = Val(InputBox("Entrar Descuento",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ActiveSheet.Range("E16").Value =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ActiveSheet.Range("E14").Value - ActiveSheet.Range("E15")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0528784"/>
                  </a:ext>
                </a:extLst>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4"/>
          <p:cNvSpPr>
            <a:spLocks noGrp="1"/>
          </p:cNvSpPr>
          <p:nvPr>
            <p:ph type="dt" sz="quarter" idx="10"/>
          </p:nvPr>
        </p:nvSpPr>
        <p:spPr/>
        <p:txBody>
          <a:bodyPr/>
          <a:lstStyle/>
          <a:p>
            <a:pPr>
              <a:defRPr/>
            </a:pPr>
            <a:fld id="{735F1D4A-CB8C-447A-9E31-5D65E1FA3395}" type="datetime1">
              <a:rPr lang="es-ES" altLang="es-PE" smtClean="0"/>
              <a:t>07/03/2022</a:t>
            </a:fld>
            <a:endParaRPr lang="es-ES" altLang="en-US"/>
          </a:p>
        </p:txBody>
      </p:sp>
      <p:sp>
        <p:nvSpPr>
          <p:cNvPr id="13" name="Marcador de número de diapositiva 6"/>
          <p:cNvSpPr>
            <a:spLocks noGrp="1"/>
          </p:cNvSpPr>
          <p:nvPr>
            <p:ph type="sldNum" sz="quarter" idx="12"/>
          </p:nvPr>
        </p:nvSpPr>
        <p:spPr/>
        <p:txBody>
          <a:bodyPr/>
          <a:lstStyle/>
          <a:p>
            <a:pPr>
              <a:defRPr/>
            </a:pPr>
            <a:fld id="{D1A0EE2D-0E4E-42F3-A865-0E82375FCC54}" type="slidenum">
              <a:rPr lang="es-ES" altLang="en-US"/>
              <a:pPr>
                <a:defRPr/>
              </a:pPr>
              <a:t>16</a:t>
            </a:fld>
            <a:endParaRPr lang="es-ES" altLang="en-US"/>
          </a:p>
        </p:txBody>
      </p:sp>
      <p:sp>
        <p:nvSpPr>
          <p:cNvPr id="28676" name="Rectangle 2"/>
          <p:cNvSpPr>
            <a:spLocks noGrp="1" noChangeArrowheads="1"/>
          </p:cNvSpPr>
          <p:nvPr>
            <p:ph type="title"/>
          </p:nvPr>
        </p:nvSpPr>
        <p:spPr/>
        <p:txBody>
          <a:bodyPr/>
          <a:lstStyle/>
          <a:p>
            <a:pPr eaLnBrk="1" hangingPunct="1"/>
            <a:r>
              <a:rPr lang="es-ES_tradnl" altLang="es-PE"/>
              <a:t>Estructuras Condicionales</a:t>
            </a:r>
            <a:endParaRPr lang="es-ES" altLang="es-PE"/>
          </a:p>
        </p:txBody>
      </p:sp>
      <p:graphicFrame>
        <p:nvGraphicFramePr>
          <p:cNvPr id="222229" name="Group 21"/>
          <p:cNvGraphicFramePr>
            <a:graphicFrameLocks noGrp="1"/>
          </p:cNvGraphicFramePr>
          <p:nvPr>
            <p:ph sz="half" idx="2"/>
          </p:nvPr>
        </p:nvGraphicFramePr>
        <p:xfrm>
          <a:off x="900113" y="1268413"/>
          <a:ext cx="7489825" cy="4895850"/>
        </p:xfrm>
        <a:graphic>
          <a:graphicData uri="http://schemas.openxmlformats.org/drawingml/2006/table">
            <a:tbl>
              <a:tblPr/>
              <a:tblGrid>
                <a:gridCol w="7489825">
                  <a:extLst>
                    <a:ext uri="{9D8B030D-6E8A-4147-A177-3AD203B41FA5}">
                      <a16:colId xmlns:a16="http://schemas.microsoft.com/office/drawing/2014/main" val="3868447948"/>
                    </a:ext>
                  </a:extLst>
                </a:gridCol>
              </a:tblGrid>
              <a:tr h="338296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Sub</a:t>
                      </a:r>
                      <a:r>
                        <a:rPr kumimoji="0" lang="es-ES" altLang="es-PE" sz="1100" b="1" i="0" u="none" strike="noStrike" cap="none" normalizeH="0" baseline="0">
                          <a:ln>
                            <a:noFill/>
                          </a:ln>
                          <a:solidFill>
                            <a:schemeClr val="tx1"/>
                          </a:solidFill>
                          <a:effectLst/>
                          <a:latin typeface="Arial" panose="020B0604020202020204" pitchFamily="34" charset="0"/>
                        </a:rPr>
                        <a:t> Condicional_Bis()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9900"/>
                          </a:solidFill>
                          <a:effectLst/>
                          <a:latin typeface="Arial" panose="020B0604020202020204" pitchFamily="34" charset="0"/>
                        </a:rPr>
                        <a:t>'Igual que el procedimiento anterior pero ahora usando variables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Dim</a:t>
                      </a:r>
                      <a:r>
                        <a:rPr kumimoji="0" lang="es-ES" altLang="es-PE" sz="1100" b="1" i="0" u="none" strike="noStrike" cap="none" normalizeH="0" baseline="0">
                          <a:ln>
                            <a:noFill/>
                          </a:ln>
                          <a:solidFill>
                            <a:schemeClr val="tx1"/>
                          </a:solidFill>
                          <a:effectLst/>
                          <a:latin typeface="Arial" panose="020B0604020202020204" pitchFamily="34" charset="0"/>
                        </a:rPr>
                        <a:t> Precio </a:t>
                      </a:r>
                      <a:r>
                        <a:rPr kumimoji="0" lang="es-ES" altLang="es-PE" sz="11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Dim </a:t>
                      </a:r>
                      <a:r>
                        <a:rPr kumimoji="0" lang="es-ES" altLang="es-PE" sz="1100" b="1" i="0" u="none" strike="noStrike" cap="none" normalizeH="0" baseline="0">
                          <a:ln>
                            <a:noFill/>
                          </a:ln>
                          <a:solidFill>
                            <a:schemeClr val="tx1"/>
                          </a:solidFill>
                          <a:effectLst/>
                          <a:latin typeface="Arial" panose="020B0604020202020204" pitchFamily="34" charset="0"/>
                        </a:rPr>
                        <a:t>Descuento </a:t>
                      </a:r>
                      <a:r>
                        <a:rPr kumimoji="0" lang="es-ES" altLang="es-PE" sz="11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Precio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Descuento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Precio = Val(InputBox("Entrar el precio",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9900"/>
                          </a:solidFill>
                          <a:effectLst/>
                          <a:latin typeface="Arial" panose="020B0604020202020204" pitchFamily="34" charset="0"/>
                        </a:rPr>
                        <a:t>' Si el valor de la variable precio es mayor que 1000, entonces, pedir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If</a:t>
                      </a:r>
                      <a:r>
                        <a:rPr kumimoji="0" lang="es-ES" altLang="es-PE" sz="1100" b="1" i="0" u="none" strike="noStrike" cap="none" normalizeH="0" baseline="0">
                          <a:ln>
                            <a:noFill/>
                          </a:ln>
                          <a:solidFill>
                            <a:schemeClr val="tx1"/>
                          </a:solidFill>
                          <a:effectLst/>
                          <a:latin typeface="Arial" panose="020B0604020202020204" pitchFamily="34" charset="0"/>
                        </a:rPr>
                        <a:t> Precio &gt; 1000 </a:t>
                      </a:r>
                      <a:r>
                        <a:rPr kumimoji="0" lang="es-ES" altLang="es-PE" sz="11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Descuento = Val(InputBox("Entrar descuento",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ActiveSheet.Range("F14").Value = Precio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ActiveSheet.Range("F15").Value =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ActiveSheet.Range("F16").Value = Precio -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6077869"/>
                  </a:ext>
                </a:extLst>
              </a:tr>
              <a:tr h="151288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Sub</a:t>
                      </a:r>
                      <a:r>
                        <a:rPr kumimoji="0" lang="es-ES" altLang="es-PE" sz="1100" b="1" i="0" u="none" strike="noStrike" cap="none" normalizeH="0" baseline="0">
                          <a:ln>
                            <a:noFill/>
                          </a:ln>
                          <a:solidFill>
                            <a:schemeClr val="tx1"/>
                          </a:solidFill>
                          <a:effectLst/>
                          <a:latin typeface="Arial" panose="020B0604020202020204" pitchFamily="34" charset="0"/>
                        </a:rPr>
                        <a:t> Condicional2()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If</a:t>
                      </a:r>
                      <a:r>
                        <a:rPr kumimoji="0" lang="es-ES" altLang="es-PE" sz="1100" b="1" i="0" u="none" strike="noStrike" cap="none" normalizeH="0" baseline="0">
                          <a:ln>
                            <a:noFill/>
                          </a:ln>
                          <a:solidFill>
                            <a:schemeClr val="tx1"/>
                          </a:solidFill>
                          <a:effectLst/>
                          <a:latin typeface="Arial" panose="020B0604020202020204" pitchFamily="34" charset="0"/>
                        </a:rPr>
                        <a:t> ActiveSheet.Range("F14").Value = ActiveSheet.Range("F16").Value </a:t>
                      </a:r>
                      <a:r>
                        <a:rPr kumimoji="0" lang="es-ES" altLang="es-PE" sz="11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ActiveSheet.Range("F14").Font.Color = RGB(0, 0, 255)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ActiveSheet.Range("F16").Font.Color = RGB(0, 0, 255)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20398347"/>
                  </a:ext>
                </a:extLst>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6269FF4F-C2B5-471C-AF84-62299DA3D716}" type="datetime1">
              <a:rPr lang="es-ES" altLang="es-PE" smtClean="0"/>
              <a:t>07/03/2022</a:t>
            </a:fld>
            <a:endParaRPr lang="es-ES" altLang="en-US"/>
          </a:p>
        </p:txBody>
      </p:sp>
      <p:sp>
        <p:nvSpPr>
          <p:cNvPr id="11" name="Marcador de número de diapositiva 6"/>
          <p:cNvSpPr>
            <a:spLocks noGrp="1"/>
          </p:cNvSpPr>
          <p:nvPr>
            <p:ph type="sldNum" sz="quarter" idx="12"/>
          </p:nvPr>
        </p:nvSpPr>
        <p:spPr/>
        <p:txBody>
          <a:bodyPr/>
          <a:lstStyle/>
          <a:p>
            <a:pPr>
              <a:defRPr/>
            </a:pPr>
            <a:fld id="{D661F1D0-567B-4374-B23E-25703E3DF540}" type="slidenum">
              <a:rPr lang="es-ES" altLang="en-US"/>
              <a:pPr>
                <a:defRPr/>
              </a:pPr>
              <a:t>17</a:t>
            </a:fld>
            <a:endParaRPr lang="es-ES" altLang="en-US"/>
          </a:p>
        </p:txBody>
      </p:sp>
      <p:sp>
        <p:nvSpPr>
          <p:cNvPr id="29700" name="Rectangle 2"/>
          <p:cNvSpPr>
            <a:spLocks noGrp="1" noChangeArrowheads="1"/>
          </p:cNvSpPr>
          <p:nvPr>
            <p:ph type="title"/>
          </p:nvPr>
        </p:nvSpPr>
        <p:spPr/>
        <p:txBody>
          <a:bodyPr/>
          <a:lstStyle/>
          <a:p>
            <a:pPr eaLnBrk="1" hangingPunct="1"/>
            <a:r>
              <a:rPr lang="es-ES_tradnl" altLang="es-PE"/>
              <a:t>Estructuras Condicionales. Else</a:t>
            </a:r>
            <a:endParaRPr lang="es-ES" altLang="es-PE"/>
          </a:p>
        </p:txBody>
      </p:sp>
      <p:graphicFrame>
        <p:nvGraphicFramePr>
          <p:cNvPr id="223268" name="Group 36"/>
          <p:cNvGraphicFramePr>
            <a:graphicFrameLocks noGrp="1"/>
          </p:cNvGraphicFramePr>
          <p:nvPr>
            <p:ph sz="half" idx="2"/>
          </p:nvPr>
        </p:nvGraphicFramePr>
        <p:xfrm>
          <a:off x="900113" y="1341438"/>
          <a:ext cx="7489825" cy="4572000"/>
        </p:xfrm>
        <a:graphic>
          <a:graphicData uri="http://schemas.openxmlformats.org/drawingml/2006/table">
            <a:tbl>
              <a:tblPr/>
              <a:tblGrid>
                <a:gridCol w="7489825">
                  <a:extLst>
                    <a:ext uri="{9D8B030D-6E8A-4147-A177-3AD203B41FA5}">
                      <a16:colId xmlns:a16="http://schemas.microsoft.com/office/drawing/2014/main" val="4111363989"/>
                    </a:ext>
                  </a:extLst>
                </a:gridCol>
              </a:tblGrid>
              <a:tr h="45720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Condicional_Else()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Precio </a:t>
                      </a:r>
                      <a:r>
                        <a:rPr kumimoji="0" lang="es-ES" altLang="es-PE" sz="1300" b="1"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Descuento </a:t>
                      </a:r>
                      <a:r>
                        <a:rPr kumimoji="0" lang="es-ES" altLang="es-PE" sz="1300" b="1"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Precio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Descuento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Precio = Val(InputBox("Entrar el precio",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9900"/>
                          </a:solidFill>
                          <a:effectLst/>
                          <a:latin typeface="Arial" panose="020B0604020202020204" pitchFamily="34" charset="0"/>
                        </a:rPr>
                        <a:t>' Si el valor de la variable precio es mayor que 1000, entonces, aplicar descuento del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If</a:t>
                      </a:r>
                      <a:r>
                        <a:rPr kumimoji="0" lang="es-ES" altLang="es-PE" sz="1300" b="1" i="0" u="none" strike="noStrike" cap="none" normalizeH="0" baseline="0">
                          <a:ln>
                            <a:noFill/>
                          </a:ln>
                          <a:solidFill>
                            <a:schemeClr val="tx1"/>
                          </a:solidFill>
                          <a:effectLst/>
                          <a:latin typeface="Arial" panose="020B0604020202020204" pitchFamily="34" charset="0"/>
                        </a:rPr>
                        <a:t> Precio &gt; 1000 </a:t>
                      </a:r>
                      <a:r>
                        <a:rPr kumimoji="0" lang="es-ES"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Descuento = Precio * (10 /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ActiveSheet.Range("G13").Value = 0.1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Else</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9900"/>
                          </a:solidFill>
                          <a:effectLst/>
                          <a:latin typeface="Arial" panose="020B0604020202020204" pitchFamily="34" charset="0"/>
                        </a:rPr>
                        <a:t>' Sino Aplicar descuento del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Descuento = Precio * (5 /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ActiveSheet.Range("G13").Value = 0.05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ActiveSheet.Range("G14").Value = Precio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ActiveSheet.Range("G15").Value =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ActiveSheet.Range("G16").Value = Precio -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2270356"/>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E6F1563E-6D89-42D2-985E-ECAF677278C9}" type="datetime1">
              <a:rPr lang="es-ES" altLang="es-PE" smtClean="0"/>
              <a:t>07/03/2022</a:t>
            </a:fld>
            <a:endParaRPr lang="es-ES" altLang="en-US"/>
          </a:p>
        </p:txBody>
      </p:sp>
      <p:sp>
        <p:nvSpPr>
          <p:cNvPr id="11" name="Marcador de número de diapositiva 6"/>
          <p:cNvSpPr>
            <a:spLocks noGrp="1"/>
          </p:cNvSpPr>
          <p:nvPr>
            <p:ph type="sldNum" sz="quarter" idx="12"/>
          </p:nvPr>
        </p:nvSpPr>
        <p:spPr/>
        <p:txBody>
          <a:bodyPr/>
          <a:lstStyle/>
          <a:p>
            <a:pPr>
              <a:defRPr/>
            </a:pPr>
            <a:fld id="{1821F518-DD4E-4440-A74F-818847BBB68A}" type="slidenum">
              <a:rPr lang="es-ES" altLang="en-US"/>
              <a:pPr>
                <a:defRPr/>
              </a:pPr>
              <a:t>18</a:t>
            </a:fld>
            <a:endParaRPr lang="es-ES" altLang="en-US"/>
          </a:p>
        </p:txBody>
      </p:sp>
      <p:sp>
        <p:nvSpPr>
          <p:cNvPr id="30724" name="Rectangle 2"/>
          <p:cNvSpPr>
            <a:spLocks noGrp="1" noChangeArrowheads="1"/>
          </p:cNvSpPr>
          <p:nvPr>
            <p:ph type="title"/>
          </p:nvPr>
        </p:nvSpPr>
        <p:spPr>
          <a:xfrm>
            <a:off x="468313" y="476250"/>
            <a:ext cx="7543800" cy="1295400"/>
          </a:xfrm>
        </p:spPr>
        <p:txBody>
          <a:bodyPr/>
          <a:lstStyle/>
          <a:p>
            <a:pPr eaLnBrk="1" hangingPunct="1"/>
            <a:r>
              <a:rPr lang="es-ES_tradnl" altLang="es-PE"/>
              <a:t>Estructuras Condicionales. Else</a:t>
            </a:r>
            <a:endParaRPr lang="es-ES" altLang="es-PE"/>
          </a:p>
        </p:txBody>
      </p:sp>
      <p:graphicFrame>
        <p:nvGraphicFramePr>
          <p:cNvPr id="224297" name="Group 41"/>
          <p:cNvGraphicFramePr>
            <a:graphicFrameLocks noGrp="1"/>
          </p:cNvGraphicFramePr>
          <p:nvPr>
            <p:ph sz="half" idx="2"/>
          </p:nvPr>
        </p:nvGraphicFramePr>
        <p:xfrm>
          <a:off x="900113" y="2027238"/>
          <a:ext cx="7489825" cy="3709987"/>
        </p:xfrm>
        <a:graphic>
          <a:graphicData uri="http://schemas.openxmlformats.org/drawingml/2006/table">
            <a:tbl>
              <a:tblPr/>
              <a:tblGrid>
                <a:gridCol w="7489825">
                  <a:extLst>
                    <a:ext uri="{9D8B030D-6E8A-4147-A177-3AD203B41FA5}">
                      <a16:colId xmlns:a16="http://schemas.microsoft.com/office/drawing/2014/main" val="61169235"/>
                    </a:ext>
                  </a:extLst>
                </a:gridCol>
              </a:tblGrid>
              <a:tr h="37099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Sub</a:t>
                      </a:r>
                      <a:r>
                        <a:rPr kumimoji="0" lang="es-ES" altLang="es-PE" sz="1500" b="1" i="0" u="none" strike="noStrike" cap="none" normalizeH="0" baseline="0">
                          <a:ln>
                            <a:noFill/>
                          </a:ln>
                          <a:solidFill>
                            <a:schemeClr val="tx1"/>
                          </a:solidFill>
                          <a:effectLst/>
                          <a:latin typeface="Arial" panose="020B0604020202020204" pitchFamily="34" charset="0"/>
                        </a:rPr>
                        <a:t> Condicional_Else2()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1" i="0" u="none" strike="noStrike" cap="none" normalizeH="0" baseline="0">
                          <a:ln>
                            <a:noFill/>
                          </a:ln>
                          <a:solidFill>
                            <a:srgbClr val="009900"/>
                          </a:solidFill>
                          <a:effectLst/>
                          <a:latin typeface="Arial" panose="020B0604020202020204" pitchFamily="34" charset="0"/>
                        </a:rPr>
                        <a:t>'Ponga valores en G10 y en G11.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9900"/>
                          </a:solidFill>
                          <a:effectLst/>
                          <a:latin typeface="Arial" panose="020B0604020202020204" pitchFamily="34" charset="0"/>
                        </a:rPr>
                        <a:t>    'La macro calcula la diferencia la pone en G12 y asigna color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ActiveSheet.Range("G12").Value = ActiveSheet.Range("G10").Value - ActiveSheet.Range("G11").Value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1" i="0" u="none" strike="noStrike" cap="none" normalizeH="0" baseline="0">
                          <a:ln>
                            <a:noFill/>
                          </a:ln>
                          <a:solidFill>
                            <a:srgbClr val="0033CC"/>
                          </a:solidFill>
                          <a:effectLst/>
                          <a:latin typeface="Arial" panose="020B0604020202020204" pitchFamily="34" charset="0"/>
                        </a:rPr>
                        <a:t>If</a:t>
                      </a:r>
                      <a:r>
                        <a:rPr kumimoji="0" lang="es-ES" altLang="es-PE" sz="1500" b="1" i="0" u="none" strike="noStrike" cap="none" normalizeH="0" baseline="0">
                          <a:ln>
                            <a:noFill/>
                          </a:ln>
                          <a:solidFill>
                            <a:schemeClr val="tx1"/>
                          </a:solidFill>
                          <a:effectLst/>
                          <a:latin typeface="Arial" panose="020B0604020202020204" pitchFamily="34" charset="0"/>
                        </a:rPr>
                        <a:t> Range("G12").Value &lt; 0 </a:t>
                      </a:r>
                      <a:r>
                        <a:rPr kumimoji="0" lang="es-ES" altLang="es-PE" sz="15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500" b="1" i="0" u="none" strike="noStrike" cap="none" normalizeH="0" baseline="0">
                          <a:ln>
                            <a:noFill/>
                          </a:ln>
                          <a:solidFill>
                            <a:srgbClr val="0033CC"/>
                          </a:solidFill>
                          <a:effectLst/>
                          <a:latin typeface="Arial" panose="020B0604020202020204" pitchFamily="34" charset="0"/>
                        </a:rPr>
                        <a:t>        </a:t>
                      </a:r>
                      <a:r>
                        <a:rPr kumimoji="0" lang="es-ES" altLang="es-PE" sz="1500" b="1" i="0" u="none" strike="noStrike" cap="none" normalizeH="0" baseline="0">
                          <a:ln>
                            <a:noFill/>
                          </a:ln>
                          <a:solidFill>
                            <a:srgbClr val="009900"/>
                          </a:solidFill>
                          <a:effectLst/>
                          <a:latin typeface="Arial" panose="020B0604020202020204" pitchFamily="34" charset="0"/>
                        </a:rPr>
                        <a:t>'Si la diferencia es negativa pone color rojo</a:t>
                      </a:r>
                      <a:endParaRPr kumimoji="0" lang="es-ES" altLang="es-PE" sz="900" b="1"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ActiveSheet.Range("G12").Font.Color = RGB(255, 0,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1"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500" b="1" i="0" u="none" strike="noStrike" cap="none" normalizeH="0" baseline="0">
                          <a:ln>
                            <a:noFill/>
                          </a:ln>
                          <a:solidFill>
                            <a:srgbClr val="0033CC"/>
                          </a:solidFill>
                          <a:effectLst/>
                          <a:latin typeface="Arial" panose="020B0604020202020204" pitchFamily="34" charset="0"/>
                        </a:rPr>
                        <a:t>         </a:t>
                      </a:r>
                      <a:r>
                        <a:rPr kumimoji="0" lang="es-ES" altLang="es-PE" sz="1500" b="1" i="0" u="none" strike="noStrike" cap="none" normalizeH="0" baseline="0">
                          <a:ln>
                            <a:noFill/>
                          </a:ln>
                          <a:solidFill>
                            <a:srgbClr val="009900"/>
                          </a:solidFill>
                          <a:effectLst/>
                          <a:latin typeface="Arial" panose="020B0604020202020204" pitchFamily="34" charset="0"/>
                        </a:rPr>
                        <a:t>'En caso contrario pone color azul</a:t>
                      </a:r>
                      <a:endParaRPr kumimoji="0" lang="es-ES" altLang="es-PE" sz="1500" b="1"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ActiveSheet.Range("G12").Font.Color = RGB(0, 0, 255)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9936412"/>
                  </a:ext>
                </a:extLst>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3911429B-F5DD-4304-947B-E3BA307EFC74}"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A405E68F-49CD-4210-A084-81D65045399B}" type="slidenum">
              <a:rPr lang="es-ES" altLang="en-US"/>
              <a:pPr>
                <a:defRPr/>
              </a:pPr>
              <a:t>19</a:t>
            </a:fld>
            <a:endParaRPr lang="es-ES" altLang="en-US"/>
          </a:p>
        </p:txBody>
      </p:sp>
      <p:sp>
        <p:nvSpPr>
          <p:cNvPr id="31748" name="Rectangle 2"/>
          <p:cNvSpPr>
            <a:spLocks noGrp="1" noChangeArrowheads="1"/>
          </p:cNvSpPr>
          <p:nvPr>
            <p:ph type="title"/>
          </p:nvPr>
        </p:nvSpPr>
        <p:spPr>
          <a:xfrm>
            <a:off x="457200" y="122238"/>
            <a:ext cx="7543800" cy="554037"/>
          </a:xfrm>
        </p:spPr>
        <p:txBody>
          <a:bodyPr/>
          <a:lstStyle/>
          <a:p>
            <a:pPr eaLnBrk="1" hangingPunct="1"/>
            <a:r>
              <a:rPr lang="es-ES_tradnl" altLang="es-PE" sz="3500" b="0"/>
              <a:t>El valor Nothing</a:t>
            </a:r>
            <a:endParaRPr lang="es-ES" altLang="es-PE" sz="3500"/>
          </a:p>
        </p:txBody>
      </p:sp>
      <p:graphicFrame>
        <p:nvGraphicFramePr>
          <p:cNvPr id="219158" name="Group 22"/>
          <p:cNvGraphicFramePr>
            <a:graphicFrameLocks noGrp="1"/>
          </p:cNvGraphicFramePr>
          <p:nvPr>
            <p:ph sz="half" idx="2"/>
          </p:nvPr>
        </p:nvGraphicFramePr>
        <p:xfrm>
          <a:off x="900113" y="2852738"/>
          <a:ext cx="7489825" cy="3313112"/>
        </p:xfrm>
        <a:graphic>
          <a:graphicData uri="http://schemas.openxmlformats.org/drawingml/2006/table">
            <a:tbl>
              <a:tblPr/>
              <a:tblGrid>
                <a:gridCol w="7489825">
                  <a:extLst>
                    <a:ext uri="{9D8B030D-6E8A-4147-A177-3AD203B41FA5}">
                      <a16:colId xmlns:a16="http://schemas.microsoft.com/office/drawing/2014/main" val="1955810507"/>
                    </a:ext>
                  </a:extLst>
                </a:gridCol>
              </a:tblGrid>
              <a:tr h="33131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objeto_Bis()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R </a:t>
                      </a:r>
                      <a:r>
                        <a:rPr kumimoji="0" lang="es-ES" altLang="es-PE" sz="1200" b="0" i="0" u="none" strike="noStrike" cap="none" normalizeH="0" baseline="0">
                          <a:ln>
                            <a:noFill/>
                          </a:ln>
                          <a:solidFill>
                            <a:srgbClr val="0033CC"/>
                          </a:solidFill>
                          <a:effectLst/>
                          <a:latin typeface="Arial" panose="020B0604020202020204" pitchFamily="34" charset="0"/>
                        </a:rPr>
                        <a:t>As</a:t>
                      </a:r>
                      <a:r>
                        <a:rPr kumimoji="0" lang="es-ES" altLang="es-PE" sz="1200" b="0" i="0" u="none" strike="noStrike" cap="none" normalizeH="0" baseline="0">
                          <a:ln>
                            <a:noFill/>
                          </a:ln>
                          <a:solidFill>
                            <a:schemeClr val="tx1"/>
                          </a:solidFill>
                          <a:effectLst/>
                          <a:latin typeface="Arial" panose="020B0604020202020204" pitchFamily="34" charset="0"/>
                        </a:rPr>
                        <a:t>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Set R = ActiveSheet.Range("E12:F13")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R.Value = "Milan"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R.Font.Bold = </a:t>
                      </a:r>
                      <a:r>
                        <a:rPr kumimoji="0" lang="es-ES" altLang="es-PE" sz="12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Set</a:t>
                      </a:r>
                      <a:r>
                        <a:rPr kumimoji="0" lang="es-ES" altLang="es-PE" sz="1200" b="0" i="0" u="none" strike="noStrike" cap="none" normalizeH="0" baseline="0">
                          <a:ln>
                            <a:noFill/>
                          </a:ln>
                          <a:solidFill>
                            <a:schemeClr val="tx1"/>
                          </a:solidFill>
                          <a:effectLst/>
                          <a:latin typeface="Arial" panose="020B0604020202020204" pitchFamily="34" charset="0"/>
                        </a:rPr>
                        <a:t> R = </a:t>
                      </a:r>
                      <a:r>
                        <a:rPr kumimoji="0" lang="es-ES" altLang="es-PE" sz="1200" b="0" i="0" u="none" strike="noStrike" cap="none" normalizeH="0" baseline="0">
                          <a:ln>
                            <a:noFill/>
                          </a:ln>
                          <a:solidFill>
                            <a:srgbClr val="0033CC"/>
                          </a:solidFill>
                          <a:effectLst/>
                          <a:latin typeface="Arial" panose="020B0604020202020204" pitchFamily="34" charset="0"/>
                        </a:rPr>
                        <a:t>Nothing</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'Nothing permite asigna a la variable objeto un valor nulo.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 Esto es útil junto con un IF</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para verificar si la variable esta asignada</a:t>
                      </a:r>
                      <a:endParaRPr kumimoji="0" lang="es-ES" altLang="es-PE" sz="12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a:t>
                      </a:r>
                      <a:r>
                        <a:rPr kumimoji="0" lang="es-ES" altLang="es-PE" sz="1200" b="0" i="0" u="none" strike="noStrike" cap="none" normalizeH="0" baseline="0">
                          <a:ln>
                            <a:noFill/>
                          </a:ln>
                          <a:solidFill>
                            <a:schemeClr val="tx1"/>
                          </a:solidFill>
                          <a:effectLst/>
                          <a:latin typeface="Arial" panose="020B0604020202020204" pitchFamily="34" charset="0"/>
                        </a:rPr>
                        <a:t> R Is</a:t>
                      </a:r>
                      <a:r>
                        <a:rPr kumimoji="0" lang="es-ES" altLang="es-PE" sz="1200" b="0" i="0" u="none" strike="noStrike" cap="none" normalizeH="0" baseline="0">
                          <a:ln>
                            <a:noFill/>
                          </a:ln>
                          <a:solidFill>
                            <a:srgbClr val="0033CC"/>
                          </a:solidFill>
                          <a:effectLst/>
                          <a:latin typeface="Arial" panose="020B0604020202020204" pitchFamily="34" charset="0"/>
                        </a:rPr>
                        <a:t> Nothing</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MsgBox Prompt:="La variable Objeto no ha sido asignada", Buttons:=vbOK,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Title:="Error"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R.Value = "Hola"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17696438"/>
                  </a:ext>
                </a:extLst>
              </a:tr>
            </a:tbl>
          </a:graphicData>
        </a:graphic>
      </p:graphicFrame>
      <p:sp>
        <p:nvSpPr>
          <p:cNvPr id="31755" name="Rectangle 9"/>
          <p:cNvSpPr>
            <a:spLocks noChangeArrowheads="1"/>
          </p:cNvSpPr>
          <p:nvPr/>
        </p:nvSpPr>
        <p:spPr bwMode="auto">
          <a:xfrm>
            <a:off x="900113" y="836613"/>
            <a:ext cx="7632700" cy="187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300"/>
              <a:t>Algunas veces puede que sea necesario desasignar una variable del objeto al cual hace referencia, en este caso debe igualar la variable al valor </a:t>
            </a:r>
            <a:r>
              <a:rPr lang="es-ES" altLang="es-PE" sz="1300" b="1"/>
              <a:t>Nothing </a:t>
            </a:r>
            <a:r>
              <a:rPr lang="es-ES" altLang="es-PE" sz="1300"/>
              <a:t>de la forma siguiente.</a:t>
            </a:r>
          </a:p>
          <a:p>
            <a:pPr eaLnBrk="1" hangingPunct="1">
              <a:buFont typeface="Wingdings" panose="05000000000000000000" pitchFamily="2" charset="2"/>
              <a:buNone/>
            </a:pPr>
            <a:r>
              <a:rPr lang="es-ES" altLang="es-PE" sz="1300" b="1"/>
              <a:t>			Set </a:t>
            </a:r>
            <a:r>
              <a:rPr lang="es-ES" altLang="es-PE" sz="1300"/>
              <a:t>Variable_Objeto = </a:t>
            </a:r>
            <a:r>
              <a:rPr lang="es-ES" altLang="es-PE" sz="1300" b="1"/>
              <a:t>Nothing</a:t>
            </a:r>
          </a:p>
          <a:p>
            <a:pPr eaLnBrk="1" hangingPunct="1"/>
            <a:r>
              <a:rPr lang="es-ES" altLang="es-PE" sz="1300"/>
              <a:t>Habitualmente se utiliza </a:t>
            </a:r>
            <a:r>
              <a:rPr lang="es-ES" altLang="es-PE" sz="1300" b="1"/>
              <a:t>Nothing </a:t>
            </a:r>
            <a:r>
              <a:rPr lang="es-ES" altLang="es-PE" sz="1300"/>
              <a:t>en una estructura condicional para comprobar si la variable objeto está asignada. Observe que si se utiliza una variable objeto a la cual todavía no se le ha hecho ninguna asignación el programa dará error y detendrá su ejecución. Es buena práctica hacer este tipo de comprobaciones antes de trabajar con variables objeto.</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5"/>
          <p:cNvSpPr>
            <a:spLocks noGrp="1"/>
          </p:cNvSpPr>
          <p:nvPr>
            <p:ph type="dt" sz="quarter" idx="10"/>
          </p:nvPr>
        </p:nvSpPr>
        <p:spPr/>
        <p:txBody>
          <a:bodyPr/>
          <a:lstStyle/>
          <a:p>
            <a:pPr>
              <a:defRPr/>
            </a:pPr>
            <a:fld id="{DEC27E42-545A-4A1D-9290-22CA4F4DE76A}" type="datetime1">
              <a:rPr lang="es-ES" altLang="es-PE" smtClean="0"/>
              <a:t>07/03/2022</a:t>
            </a:fld>
            <a:endParaRPr lang="es-ES" altLang="en-US"/>
          </a:p>
        </p:txBody>
      </p:sp>
      <p:sp>
        <p:nvSpPr>
          <p:cNvPr id="13" name="Marcador de número de diapositiva 7"/>
          <p:cNvSpPr>
            <a:spLocks noGrp="1"/>
          </p:cNvSpPr>
          <p:nvPr>
            <p:ph type="sldNum" sz="quarter" idx="12"/>
          </p:nvPr>
        </p:nvSpPr>
        <p:spPr/>
        <p:txBody>
          <a:bodyPr/>
          <a:lstStyle/>
          <a:p>
            <a:pPr>
              <a:defRPr/>
            </a:pPr>
            <a:fld id="{24A3FF7B-6FEB-4B82-847D-ECA9BCC4C128}" type="slidenum">
              <a:rPr lang="es-ES" altLang="en-US"/>
              <a:pPr>
                <a:defRPr/>
              </a:pPr>
              <a:t>2</a:t>
            </a:fld>
            <a:endParaRPr lang="es-ES" altLang="en-US"/>
          </a:p>
        </p:txBody>
      </p:sp>
      <p:sp>
        <p:nvSpPr>
          <p:cNvPr id="13316" name="Rectangle 2"/>
          <p:cNvSpPr>
            <a:spLocks noGrp="1" noChangeArrowheads="1"/>
          </p:cNvSpPr>
          <p:nvPr>
            <p:ph type="title"/>
          </p:nvPr>
        </p:nvSpPr>
        <p:spPr/>
        <p:txBody>
          <a:bodyPr/>
          <a:lstStyle/>
          <a:p>
            <a:pPr eaLnBrk="1" hangingPunct="1"/>
            <a:r>
              <a:rPr lang="es-ES_tradnl" altLang="es-PE"/>
              <a:t>mi primera Macro</a:t>
            </a:r>
            <a:endParaRPr lang="es-ES" altLang="es-PE"/>
          </a:p>
        </p:txBody>
      </p:sp>
      <p:sp>
        <p:nvSpPr>
          <p:cNvPr id="13317" name="Rectangle 3"/>
          <p:cNvSpPr>
            <a:spLocks noGrp="1" noChangeArrowheads="1"/>
          </p:cNvSpPr>
          <p:nvPr>
            <p:ph type="body" sz="half" idx="1"/>
          </p:nvPr>
        </p:nvSpPr>
        <p:spPr>
          <a:xfrm>
            <a:off x="457200" y="1719263"/>
            <a:ext cx="8075613" cy="1920875"/>
          </a:xfrm>
        </p:spPr>
        <p:txBody>
          <a:bodyPr/>
          <a:lstStyle/>
          <a:p>
            <a:pPr eaLnBrk="1" hangingPunct="1">
              <a:lnSpc>
                <a:spcPct val="80000"/>
              </a:lnSpc>
            </a:pPr>
            <a:r>
              <a:rPr lang="es-ES_tradnl" altLang="es-PE"/>
              <a:t>Editor de Visual Basic</a:t>
            </a:r>
          </a:p>
          <a:p>
            <a:pPr lvl="1" eaLnBrk="1" hangingPunct="1">
              <a:lnSpc>
                <a:spcPct val="80000"/>
              </a:lnSpc>
            </a:pPr>
            <a:r>
              <a:rPr lang="es-ES_tradnl" altLang="es-PE" sz="2200"/>
              <a:t>Alt+F11</a:t>
            </a:r>
          </a:p>
          <a:p>
            <a:pPr lvl="1" eaLnBrk="1" hangingPunct="1">
              <a:lnSpc>
                <a:spcPct val="80000"/>
              </a:lnSpc>
            </a:pPr>
            <a:r>
              <a:rPr lang="es-ES_tradnl" altLang="es-PE" sz="2200"/>
              <a:t>Barra de Herramientas: Visual Basic</a:t>
            </a:r>
          </a:p>
          <a:p>
            <a:pPr lvl="1" eaLnBrk="1" hangingPunct="1">
              <a:lnSpc>
                <a:spcPct val="80000"/>
              </a:lnSpc>
            </a:pPr>
            <a:r>
              <a:rPr lang="es-ES_tradnl" altLang="es-PE" sz="2200"/>
              <a:t>Herramientas, Macro</a:t>
            </a:r>
            <a:r>
              <a:rPr lang="es-ES_tradnl" altLang="es-PE"/>
              <a:t>, Editor de V.B.</a:t>
            </a:r>
          </a:p>
          <a:p>
            <a:pPr eaLnBrk="1" hangingPunct="1">
              <a:lnSpc>
                <a:spcPct val="80000"/>
              </a:lnSpc>
            </a:pPr>
            <a:r>
              <a:rPr lang="es-ES_tradnl" altLang="es-PE"/>
              <a:t>Insertar Módulo</a:t>
            </a:r>
          </a:p>
          <a:p>
            <a:pPr eaLnBrk="1" hangingPunct="1">
              <a:lnSpc>
                <a:spcPct val="80000"/>
              </a:lnSpc>
            </a:pPr>
            <a:r>
              <a:rPr lang="es-ES_tradnl" altLang="es-PE"/>
              <a:t>Primera macro</a:t>
            </a:r>
          </a:p>
        </p:txBody>
      </p:sp>
      <p:graphicFrame>
        <p:nvGraphicFramePr>
          <p:cNvPr id="142387" name="Group 51"/>
          <p:cNvGraphicFramePr>
            <a:graphicFrameLocks noGrp="1"/>
          </p:cNvGraphicFramePr>
          <p:nvPr>
            <p:ph sz="quarter" idx="2"/>
          </p:nvPr>
        </p:nvGraphicFramePr>
        <p:xfrm>
          <a:off x="539750" y="4340225"/>
          <a:ext cx="3814763" cy="982663"/>
        </p:xfrm>
        <a:graphic>
          <a:graphicData uri="http://schemas.openxmlformats.org/drawingml/2006/table">
            <a:tbl>
              <a:tblPr/>
              <a:tblGrid>
                <a:gridCol w="3814763">
                  <a:extLst>
                    <a:ext uri="{9D8B030D-6E8A-4147-A177-3AD203B41FA5}">
                      <a16:colId xmlns:a16="http://schemas.microsoft.com/office/drawing/2014/main" val="275940456"/>
                    </a:ext>
                  </a:extLst>
                </a:gridCol>
              </a:tblGrid>
              <a:tr h="9826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457200" marR="0" lvl="1" indent="-112713"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None/>
                        <a:tabLst/>
                      </a:pPr>
                      <a:r>
                        <a:rPr kumimoji="0" lang="es-ES_tradnl" altLang="es-PE" sz="1500" b="0" i="0" u="none" strike="noStrike" cap="none" normalizeH="0" baseline="0">
                          <a:ln>
                            <a:noFill/>
                          </a:ln>
                          <a:solidFill>
                            <a:srgbClr val="0033CC"/>
                          </a:solidFill>
                          <a:effectLst/>
                          <a:latin typeface="Arial" panose="020B0604020202020204" pitchFamily="34" charset="0"/>
                        </a:rPr>
                        <a:t>Sub</a:t>
                      </a:r>
                      <a:r>
                        <a:rPr kumimoji="0" lang="es-ES_tradnl" altLang="es-PE" sz="1500" b="0" i="0" u="none" strike="noStrike" cap="none" normalizeH="0" baseline="0">
                          <a:ln>
                            <a:noFill/>
                          </a:ln>
                          <a:solidFill>
                            <a:schemeClr val="tx1"/>
                          </a:solidFill>
                          <a:effectLst/>
                          <a:latin typeface="Arial" panose="020B0604020202020204" pitchFamily="34" charset="0"/>
                        </a:rPr>
                        <a:t> Hola_Mundo()</a:t>
                      </a:r>
                    </a:p>
                    <a:p>
                      <a:pPr marL="457200" marR="0" lvl="1" indent="-112713"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None/>
                        <a:tabLst/>
                      </a:pPr>
                      <a:r>
                        <a:rPr kumimoji="0" lang="es-ES_tradnl" altLang="es-PE" sz="1500" b="0" i="0" u="none" strike="noStrike" cap="none" normalizeH="0" baseline="0">
                          <a:ln>
                            <a:noFill/>
                          </a:ln>
                          <a:solidFill>
                            <a:schemeClr val="tx1"/>
                          </a:solidFill>
                          <a:effectLst/>
                          <a:latin typeface="Arial" panose="020B0604020202020204" pitchFamily="34" charset="0"/>
                        </a:rPr>
                        <a:t>    ActiveCell.Value = "Hola Mundo"</a:t>
                      </a:r>
                    </a:p>
                    <a:p>
                      <a:pPr marL="457200" marR="0" lvl="1" indent="-112713"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None/>
                        <a:tabLst/>
                      </a:pPr>
                      <a:r>
                        <a:rPr kumimoji="0" lang="es-ES_tradnl" altLang="es-PE" sz="1500" b="0" i="0" u="none" strike="noStrike" cap="none" normalizeH="0" baseline="0">
                          <a:ln>
                            <a:noFill/>
                          </a:ln>
                          <a:solidFill>
                            <a:srgbClr val="0033CC"/>
                          </a:solidFill>
                          <a:effectLst/>
                          <a:latin typeface="Arial" panose="020B0604020202020204" pitchFamily="34" charset="0"/>
                        </a:rPr>
                        <a:t>End Sub</a:t>
                      </a:r>
                      <a:endParaRPr kumimoji="0" lang="es-ES" altLang="es-PE" sz="22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8681456"/>
                  </a:ext>
                </a:extLst>
              </a:tr>
            </a:tbl>
          </a:graphicData>
        </a:graphic>
      </p:graphicFrame>
      <p:pic>
        <p:nvPicPr>
          <p:cNvPr id="13324" name="Picture 49"/>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4572000" y="3324225"/>
            <a:ext cx="4105275" cy="2757488"/>
          </a:xfrm>
          <a:noFill/>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6BBC3561-FED3-45C9-9BEB-1E9158AF7F01}" type="datetime1">
              <a:rPr lang="es-ES" altLang="es-PE" smtClean="0"/>
              <a:t>07/03/2022</a:t>
            </a:fld>
            <a:endParaRPr lang="es-ES" altLang="en-US"/>
          </a:p>
        </p:txBody>
      </p:sp>
      <p:sp>
        <p:nvSpPr>
          <p:cNvPr id="11" name="Marcador de número de diapositiva 6"/>
          <p:cNvSpPr>
            <a:spLocks noGrp="1"/>
          </p:cNvSpPr>
          <p:nvPr>
            <p:ph type="sldNum" sz="quarter" idx="12"/>
          </p:nvPr>
        </p:nvSpPr>
        <p:spPr/>
        <p:txBody>
          <a:bodyPr/>
          <a:lstStyle/>
          <a:p>
            <a:pPr>
              <a:defRPr/>
            </a:pPr>
            <a:fld id="{F91D7AD1-D3CD-43FE-A06A-F35106AA92BB}" type="slidenum">
              <a:rPr lang="es-ES" altLang="en-US"/>
              <a:pPr>
                <a:defRPr/>
              </a:pPr>
              <a:t>20</a:t>
            </a:fld>
            <a:endParaRPr lang="es-ES" altLang="en-US"/>
          </a:p>
        </p:txBody>
      </p:sp>
      <p:sp>
        <p:nvSpPr>
          <p:cNvPr id="32772" name="Rectangle 2"/>
          <p:cNvSpPr>
            <a:spLocks noGrp="1" noChangeArrowheads="1"/>
          </p:cNvSpPr>
          <p:nvPr>
            <p:ph type="title"/>
          </p:nvPr>
        </p:nvSpPr>
        <p:spPr/>
        <p:txBody>
          <a:bodyPr/>
          <a:lstStyle/>
          <a:p>
            <a:pPr eaLnBrk="1" hangingPunct="1"/>
            <a:r>
              <a:rPr lang="es-ES_tradnl" altLang="es-PE"/>
              <a:t>Condicionales anidadas</a:t>
            </a:r>
            <a:endParaRPr lang="es-ES" altLang="es-PE"/>
          </a:p>
        </p:txBody>
      </p:sp>
      <p:graphicFrame>
        <p:nvGraphicFramePr>
          <p:cNvPr id="225295" name="Group 15"/>
          <p:cNvGraphicFramePr>
            <a:graphicFrameLocks noGrp="1"/>
          </p:cNvGraphicFramePr>
          <p:nvPr>
            <p:ph sz="half" idx="2"/>
          </p:nvPr>
        </p:nvGraphicFramePr>
        <p:xfrm>
          <a:off x="900113" y="1484313"/>
          <a:ext cx="7489825" cy="4681537"/>
        </p:xfrm>
        <a:graphic>
          <a:graphicData uri="http://schemas.openxmlformats.org/drawingml/2006/table">
            <a:tbl>
              <a:tblPr/>
              <a:tblGrid>
                <a:gridCol w="7489825">
                  <a:extLst>
                    <a:ext uri="{9D8B030D-6E8A-4147-A177-3AD203B41FA5}">
                      <a16:colId xmlns:a16="http://schemas.microsoft.com/office/drawing/2014/main" val="1838609642"/>
                    </a:ext>
                  </a:extLst>
                </a:gridCol>
              </a:tblGrid>
              <a:tr h="468153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Condicional_doble()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a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b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C </a:t>
                      </a:r>
                      <a:r>
                        <a:rPr kumimoji="0" lang="es-ES" altLang="es-PE" sz="1300" b="1"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 = ActiveSheet.Range("G10").Value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b = ActiveSheet.Range("G11").Value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If</a:t>
                      </a:r>
                      <a:r>
                        <a:rPr kumimoji="0" lang="es-ES" altLang="es-PE" sz="1300" b="1" i="0" u="none" strike="noStrike" cap="none" normalizeH="0" baseline="0">
                          <a:ln>
                            <a:noFill/>
                          </a:ln>
                          <a:solidFill>
                            <a:schemeClr val="tx1"/>
                          </a:solidFill>
                          <a:effectLst/>
                          <a:latin typeface="Arial" panose="020B0604020202020204" pitchFamily="34" charset="0"/>
                        </a:rPr>
                        <a:t> a = b </a:t>
                      </a:r>
                      <a:r>
                        <a:rPr kumimoji="0" lang="es-ES"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"Los valores de G10 y G11 son iguales"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If</a:t>
                      </a:r>
                      <a:r>
                        <a:rPr kumimoji="0" lang="es-ES" altLang="es-PE" sz="1300" b="1" i="0" u="none" strike="noStrike" cap="none" normalizeH="0" baseline="0">
                          <a:ln>
                            <a:noFill/>
                          </a:ln>
                          <a:solidFill>
                            <a:schemeClr val="tx1"/>
                          </a:solidFill>
                          <a:effectLst/>
                          <a:latin typeface="Arial" panose="020B0604020202020204" pitchFamily="34" charset="0"/>
                        </a:rPr>
                        <a:t> a &gt; b </a:t>
                      </a:r>
                      <a:r>
                        <a:rPr kumimoji="0" lang="es-ES"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"G10 es mayor que G11"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"G10 es menor que G11"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ActiveSheet.Range("G9").Value = 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1805593"/>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4"/>
          <p:cNvSpPr>
            <a:spLocks noGrp="1"/>
          </p:cNvSpPr>
          <p:nvPr>
            <p:ph type="dt" sz="quarter" idx="10"/>
          </p:nvPr>
        </p:nvSpPr>
        <p:spPr/>
        <p:txBody>
          <a:bodyPr/>
          <a:lstStyle/>
          <a:p>
            <a:pPr>
              <a:defRPr/>
            </a:pPr>
            <a:fld id="{6FDE65DE-4789-4222-9C3B-2EAF38052177}" type="datetime1">
              <a:rPr lang="es-ES" altLang="es-PE" smtClean="0"/>
              <a:t>07/03/2022</a:t>
            </a:fld>
            <a:endParaRPr lang="es-ES" altLang="en-US"/>
          </a:p>
        </p:txBody>
      </p:sp>
      <p:sp>
        <p:nvSpPr>
          <p:cNvPr id="14" name="Marcador de número de diapositiva 6"/>
          <p:cNvSpPr>
            <a:spLocks noGrp="1"/>
          </p:cNvSpPr>
          <p:nvPr>
            <p:ph type="sldNum" sz="quarter" idx="12"/>
          </p:nvPr>
        </p:nvSpPr>
        <p:spPr/>
        <p:txBody>
          <a:bodyPr/>
          <a:lstStyle/>
          <a:p>
            <a:pPr>
              <a:defRPr/>
            </a:pPr>
            <a:fld id="{F66430B3-C278-4558-B211-118A524755F9}" type="slidenum">
              <a:rPr lang="es-ES" altLang="en-US"/>
              <a:pPr>
                <a:defRPr/>
              </a:pPr>
              <a:t>21</a:t>
            </a:fld>
            <a:endParaRPr lang="es-ES" altLang="en-US"/>
          </a:p>
        </p:txBody>
      </p:sp>
      <p:sp>
        <p:nvSpPr>
          <p:cNvPr id="33796" name="Rectangle 2"/>
          <p:cNvSpPr>
            <a:spLocks noGrp="1" noChangeArrowheads="1"/>
          </p:cNvSpPr>
          <p:nvPr>
            <p:ph type="title"/>
          </p:nvPr>
        </p:nvSpPr>
        <p:spPr/>
        <p:txBody>
          <a:bodyPr/>
          <a:lstStyle/>
          <a:p>
            <a:pPr eaLnBrk="1" hangingPunct="1"/>
            <a:r>
              <a:rPr lang="es-ES_tradnl" altLang="es-PE"/>
              <a:t>ElseIf</a:t>
            </a:r>
            <a:endParaRPr lang="es-ES" altLang="es-PE"/>
          </a:p>
        </p:txBody>
      </p:sp>
      <p:graphicFrame>
        <p:nvGraphicFramePr>
          <p:cNvPr id="428052" name="Group 20"/>
          <p:cNvGraphicFramePr>
            <a:graphicFrameLocks noGrp="1"/>
          </p:cNvGraphicFramePr>
          <p:nvPr>
            <p:ph sz="half" idx="2"/>
          </p:nvPr>
        </p:nvGraphicFramePr>
        <p:xfrm>
          <a:off x="1042988" y="1816100"/>
          <a:ext cx="7489825" cy="4278313"/>
        </p:xfrm>
        <a:graphic>
          <a:graphicData uri="http://schemas.openxmlformats.org/drawingml/2006/table">
            <a:tbl>
              <a:tblPr/>
              <a:tblGrid>
                <a:gridCol w="2592387">
                  <a:extLst>
                    <a:ext uri="{9D8B030D-6E8A-4147-A177-3AD203B41FA5}">
                      <a16:colId xmlns:a16="http://schemas.microsoft.com/office/drawing/2014/main" val="2200775267"/>
                    </a:ext>
                  </a:extLst>
                </a:gridCol>
                <a:gridCol w="4897438">
                  <a:extLst>
                    <a:ext uri="{9D8B030D-6E8A-4147-A177-3AD203B41FA5}">
                      <a16:colId xmlns:a16="http://schemas.microsoft.com/office/drawing/2014/main" val="3602820996"/>
                    </a:ext>
                  </a:extLst>
                </a:gridCol>
              </a:tblGrid>
              <a:tr h="42783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If </a:t>
                      </a:r>
                      <a:r>
                        <a:rPr kumimoji="0" lang="es-ES_tradnl" altLang="es-PE" sz="1300" b="1" i="0" u="none" strike="noStrike" cap="none" normalizeH="0" baseline="0">
                          <a:ln>
                            <a:noFill/>
                          </a:ln>
                          <a:solidFill>
                            <a:schemeClr val="tx1"/>
                          </a:solidFill>
                          <a:effectLst/>
                          <a:latin typeface="Arial" panose="020B0604020202020204" pitchFamily="34" charset="0"/>
                        </a:rPr>
                        <a:t>condición 1</a:t>
                      </a:r>
                      <a:r>
                        <a:rPr kumimoji="0" lang="es-ES_tradnl" altLang="es-PE" sz="1300" b="1" i="0" u="none" strike="noStrike" cap="none" normalizeH="0" baseline="0">
                          <a:ln>
                            <a:noFill/>
                          </a:ln>
                          <a:solidFill>
                            <a:srgbClr val="0033CC"/>
                          </a:solidFill>
                          <a:effectLst/>
                          <a:latin typeface="Arial" panose="020B0604020202020204" pitchFamily="34" charset="0"/>
                        </a:rPr>
                        <a:t> 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ElseIf</a:t>
                      </a:r>
                      <a:r>
                        <a:rPr kumimoji="0" lang="es-ES_tradnl" altLang="es-PE" sz="1300" b="1" i="0" u="none" strike="noStrike" cap="none" normalizeH="0" baseline="0">
                          <a:ln>
                            <a:noFill/>
                          </a:ln>
                          <a:solidFill>
                            <a:schemeClr val="tx1"/>
                          </a:solidFill>
                          <a:effectLst/>
                          <a:latin typeface="Arial" panose="020B0604020202020204" pitchFamily="34" charset="0"/>
                        </a:rPr>
                        <a:t> condición 2 </a:t>
                      </a:r>
                      <a:r>
                        <a:rPr kumimoji="0" lang="es-ES_tradnl"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chemeClr val="tx1"/>
                          </a:solidFill>
                          <a:effectLst/>
                          <a:latin typeface="Arial" panose="020B0604020202020204" pitchFamily="34" charset="0"/>
                        </a:rPr>
                        <a:t>        Sentencia 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4</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ElseIf</a:t>
                      </a:r>
                      <a:r>
                        <a:rPr kumimoji="0" lang="es-ES_tradnl" altLang="es-PE" sz="1300" b="1" i="0" u="none" strike="noStrike" cap="none" normalizeH="0" baseline="0">
                          <a:ln>
                            <a:noFill/>
                          </a:ln>
                          <a:solidFill>
                            <a:schemeClr val="tx1"/>
                          </a:solidFill>
                          <a:effectLst/>
                          <a:latin typeface="Arial" panose="020B0604020202020204" pitchFamily="34" charset="0"/>
                        </a:rPr>
                        <a:t> condición 3 </a:t>
                      </a:r>
                      <a:r>
                        <a:rPr kumimoji="0" lang="es-ES_tradnl"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chemeClr val="tx1"/>
                          </a:solidFill>
                          <a:effectLst/>
                          <a:latin typeface="Arial" panose="020B0604020202020204" pitchFamily="34" charset="0"/>
                        </a:rPr>
                        <a:t>        Sentencia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6</a:t>
                      </a:r>
                      <a:endParaRPr kumimoji="0" lang="es-ES" altLang="es-PE" sz="1300" b="1"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ElseIf</a:t>
                      </a:r>
                      <a:r>
                        <a:rPr kumimoji="0" lang="es-ES_tradnl" altLang="es-PE" sz="1300" b="1" i="0" u="none" strike="noStrike" cap="none" normalizeH="0" baseline="0">
                          <a:ln>
                            <a:noFill/>
                          </a:ln>
                          <a:solidFill>
                            <a:schemeClr val="tx1"/>
                          </a:solidFill>
                          <a:effectLst/>
                          <a:latin typeface="Arial" panose="020B0604020202020204" pitchFamily="34" charset="0"/>
                        </a:rPr>
                        <a:t> condición 4 </a:t>
                      </a:r>
                      <a:r>
                        <a:rPr kumimoji="0" lang="es-ES_tradnl"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chemeClr val="tx1"/>
                          </a:solidFill>
                          <a:effectLst/>
                          <a:latin typeface="Arial" panose="020B0604020202020204" pitchFamily="34" charset="0"/>
                        </a:rPr>
                        <a:t>        Sentencia 7</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8</a:t>
                      </a:r>
                      <a:endParaRPr kumimoji="0" lang="es-ES" altLang="es-PE" sz="1300" b="1"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Else</a:t>
                      </a:r>
                      <a:endParaRPr kumimoji="0" lang="es-ES" altLang="es-PE" sz="1300" b="1"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chemeClr val="tx1"/>
                          </a:solidFill>
                          <a:effectLst/>
                          <a:latin typeface="Arial" panose="020B0604020202020204" pitchFamily="34" charset="0"/>
                        </a:rPr>
                        <a:t>        Sentencia 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        </a:t>
                      </a:r>
                      <a:r>
                        <a:rPr kumimoji="0" lang="es-ES_tradnl" altLang="es-PE" sz="1300" b="1" i="0" u="none" strike="noStrike" cap="none" normalizeH="0" baseline="0">
                          <a:ln>
                            <a:noFill/>
                          </a:ln>
                          <a:solidFill>
                            <a:schemeClr val="tx1"/>
                          </a:solidFill>
                          <a:effectLst/>
                          <a:latin typeface="Arial" panose="020B0604020202020204" pitchFamily="34" charset="0"/>
                        </a:rPr>
                        <a:t>Sentencia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1" i="0" u="none" strike="noStrike" cap="none" normalizeH="0" baseline="0">
                          <a:ln>
                            <a:noFill/>
                          </a:ln>
                          <a:solidFill>
                            <a:srgbClr val="0033CC"/>
                          </a:solidFill>
                          <a:effectLst/>
                          <a:latin typeface="Arial" panose="020B0604020202020204" pitchFamily="34" charset="0"/>
                        </a:rPr>
                        <a:t>EndIf</a:t>
                      </a:r>
                      <a:endParaRPr kumimoji="0" lang="es-ES" altLang="es-PE" sz="1300" b="1"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300" b="1" i="0" u="none" strike="noStrike" cap="none" normalizeH="0" baseline="0">
                        <a:ln>
                          <a:noFill/>
                        </a:ln>
                        <a:solidFill>
                          <a:srgbClr val="0033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Condicional_doble_2()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a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b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C </a:t>
                      </a:r>
                      <a:r>
                        <a:rPr kumimoji="0" lang="es-ES" altLang="es-PE" sz="1300" b="1"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 = ActiveSheet.Range("G10").Value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b = ActiveSheet.Range("G11").Value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If</a:t>
                      </a:r>
                      <a:r>
                        <a:rPr kumimoji="0" lang="es-ES" altLang="es-PE" sz="1300" b="1" i="0" u="none" strike="noStrike" cap="none" normalizeH="0" baseline="0">
                          <a:ln>
                            <a:noFill/>
                          </a:ln>
                          <a:solidFill>
                            <a:schemeClr val="tx1"/>
                          </a:solidFill>
                          <a:effectLst/>
                          <a:latin typeface="Arial" panose="020B0604020202020204" pitchFamily="34" charset="0"/>
                        </a:rPr>
                        <a:t> a = b </a:t>
                      </a:r>
                      <a:r>
                        <a:rPr kumimoji="0" lang="es-ES" altLang="es-PE" sz="1300" b="1"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"Los valores de G10 y G11 son iguales“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9900"/>
                          </a:solidFill>
                          <a:effectLst/>
                          <a:latin typeface="Arial" panose="020B0604020202020204" pitchFamily="34" charset="0"/>
                        </a:rPr>
                        <a:t>    'ElseIf abrevia dos condicuonales anidados</a:t>
                      </a:r>
                      <a:endParaRPr kumimoji="0" lang="es-ES" altLang="es-PE" sz="1300" b="1"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ElseIf</a:t>
                      </a:r>
                      <a:r>
                        <a:rPr kumimoji="0" lang="es-ES" altLang="es-PE" sz="1300" b="1" i="0" u="none" strike="noStrike" cap="none" normalizeH="0" baseline="0">
                          <a:ln>
                            <a:noFill/>
                          </a:ln>
                          <a:solidFill>
                            <a:schemeClr val="tx1"/>
                          </a:solidFill>
                          <a:effectLst/>
                          <a:latin typeface="Arial" panose="020B0604020202020204" pitchFamily="34" charset="0"/>
                        </a:rPr>
                        <a:t> a &gt; b </a:t>
                      </a:r>
                      <a:r>
                        <a:rPr kumimoji="0" lang="es-ES" altLang="es-PE" sz="1300" b="1" i="0" u="none" strike="noStrike" cap="none" normalizeH="0" baseline="0">
                          <a:ln>
                            <a:noFill/>
                          </a:ln>
                          <a:solidFill>
                            <a:srgbClr val="0033CC"/>
                          </a:solidFill>
                          <a:effectLst/>
                          <a:latin typeface="Arial" panose="020B0604020202020204" pitchFamily="34" charset="0"/>
                        </a:rPr>
                        <a:t>Then</a:t>
                      </a:r>
                      <a:endParaRPr kumimoji="0" lang="es-ES" altLang="es-PE" sz="700" b="1"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"G10 es mayor que G11"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C = "G10 es menor que G11"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ActiveSheet.Range("G9").Value = 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9134296"/>
                  </a:ext>
                </a:extLst>
              </a:tr>
            </a:tbl>
          </a:graphicData>
        </a:graphic>
      </p:graphicFrame>
      <p:sp>
        <p:nvSpPr>
          <p:cNvPr id="33805" name="Rectangle 10"/>
          <p:cNvSpPr>
            <a:spLocks noChangeArrowheads="1"/>
          </p:cNvSpPr>
          <p:nvPr/>
        </p:nvSpPr>
        <p:spPr bwMode="auto">
          <a:xfrm>
            <a:off x="971550" y="1268413"/>
            <a:ext cx="76327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_tradnl" altLang="es-PE" sz="2000"/>
              <a:t>El procedimiento anterior se puede abreviar con un EsleIf</a:t>
            </a:r>
            <a:endParaRPr lang="es-ES" altLang="es-PE" sz="200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9606D051-E37F-417A-8CF5-C08C9171E1BC}" type="datetime1">
              <a:rPr lang="es-ES" altLang="es-PE" smtClean="0"/>
              <a:t>07/03/2022</a:t>
            </a:fld>
            <a:endParaRPr lang="es-ES" altLang="es-PE"/>
          </a:p>
        </p:txBody>
      </p:sp>
      <p:sp>
        <p:nvSpPr>
          <p:cNvPr id="11" name="Marcador de número de diapositiva 6"/>
          <p:cNvSpPr>
            <a:spLocks noGrp="1"/>
          </p:cNvSpPr>
          <p:nvPr>
            <p:ph type="sldNum" sz="quarter" idx="12"/>
          </p:nvPr>
        </p:nvSpPr>
        <p:spPr/>
        <p:txBody>
          <a:bodyPr/>
          <a:lstStyle/>
          <a:p>
            <a:pPr>
              <a:defRPr/>
            </a:pPr>
            <a:fld id="{CA56F5BA-8096-4BA0-BB2C-CA4781D961B5}" type="slidenum">
              <a:rPr lang="es-ES" altLang="es-PE"/>
              <a:pPr>
                <a:defRPr/>
              </a:pPr>
              <a:t>22</a:t>
            </a:fld>
            <a:endParaRPr lang="es-ES" altLang="es-PE"/>
          </a:p>
        </p:txBody>
      </p:sp>
      <p:sp>
        <p:nvSpPr>
          <p:cNvPr id="226306" name="Rectangle 2"/>
          <p:cNvSpPr>
            <a:spLocks noGrp="1" noChangeArrowheads="1"/>
          </p:cNvSpPr>
          <p:nvPr>
            <p:ph type="title"/>
          </p:nvPr>
        </p:nvSpPr>
        <p:spPr>
          <a:xfrm>
            <a:off x="468313" y="476250"/>
            <a:ext cx="8229600" cy="581025"/>
          </a:xfrm>
        </p:spPr>
        <p:txBody>
          <a:bodyPr/>
          <a:lstStyle/>
          <a:p>
            <a:pPr eaLnBrk="1" hangingPunct="1">
              <a:defRPr/>
            </a:pPr>
            <a:r>
              <a:rPr lang="es-ES_tradnl" altLang="es-PE" sz="4000"/>
              <a:t>Operador Lógico AND</a:t>
            </a:r>
            <a:endParaRPr lang="es-ES" altLang="es-PE" sz="4000"/>
          </a:p>
        </p:txBody>
      </p:sp>
      <p:graphicFrame>
        <p:nvGraphicFramePr>
          <p:cNvPr id="226332" name="Group 28"/>
          <p:cNvGraphicFramePr>
            <a:graphicFrameLocks noGrp="1"/>
          </p:cNvGraphicFramePr>
          <p:nvPr>
            <p:ph sz="half" idx="2"/>
          </p:nvPr>
        </p:nvGraphicFramePr>
        <p:xfrm>
          <a:off x="900113" y="1052513"/>
          <a:ext cx="7489825" cy="5184775"/>
        </p:xfrm>
        <a:graphic>
          <a:graphicData uri="http://schemas.openxmlformats.org/drawingml/2006/table">
            <a:tbl>
              <a:tblPr/>
              <a:tblGrid>
                <a:gridCol w="7489825">
                  <a:extLst>
                    <a:ext uri="{9D8B030D-6E8A-4147-A177-3AD203B41FA5}">
                      <a16:colId xmlns:a16="http://schemas.microsoft.com/office/drawing/2014/main" val="1595383680"/>
                    </a:ext>
                  </a:extLst>
                </a:gridCol>
              </a:tblGrid>
              <a:tr h="5184775">
                <a:tc>
                  <a:txBody>
                    <a:bodyPr/>
                    <a:lstStyle>
                      <a:lvl1pPr>
                        <a:buClr>
                          <a:schemeClr val="hlink"/>
                        </a:buClr>
                        <a:defRPr sz="2800">
                          <a:solidFill>
                            <a:schemeClr val="tx1"/>
                          </a:solidFill>
                          <a:effectLst>
                            <a:outerShdw blurRad="38100" dist="38100" dir="2700000" algn="tl">
                              <a:srgbClr val="000000"/>
                            </a:outerShdw>
                          </a:effectLst>
                          <a:latin typeface="Verdana" panose="020B0604030504040204" pitchFamily="34" charset="0"/>
                        </a:defRPr>
                      </a:lvl1pPr>
                      <a:lvl2pPr>
                        <a:defRPr sz="2400">
                          <a:solidFill>
                            <a:schemeClr val="tx1"/>
                          </a:solidFill>
                          <a:effectLst>
                            <a:outerShdw blurRad="38100" dist="38100" dir="2700000" algn="tl">
                              <a:srgbClr val="000000"/>
                            </a:outerShdw>
                          </a:effectLst>
                          <a:latin typeface="Verdana" panose="020B0604030504040204" pitchFamily="34" charset="0"/>
                        </a:defRPr>
                      </a:lvl2pPr>
                      <a:lvl3pPr>
                        <a:buClr>
                          <a:schemeClr val="hlink"/>
                        </a:buClr>
                        <a:defRPr sz="2000">
                          <a:solidFill>
                            <a:schemeClr val="tx1"/>
                          </a:solidFill>
                          <a:effectLst>
                            <a:outerShdw blurRad="38100" dist="38100" dir="2700000" algn="tl">
                              <a:srgbClr val="000000"/>
                            </a:outerShdw>
                          </a:effectLst>
                          <a:latin typeface="Verdana" panose="020B0604030504040204" pitchFamily="34" charset="0"/>
                        </a:defRPr>
                      </a:lvl3pPr>
                      <a:lvl4pPr>
                        <a:defRPr>
                          <a:solidFill>
                            <a:schemeClr val="tx1"/>
                          </a:solidFill>
                          <a:effectLst>
                            <a:outerShdw blurRad="38100" dist="38100" dir="2700000" algn="tl">
                              <a:srgbClr val="000000"/>
                            </a:outerShdw>
                          </a:effectLst>
                          <a:latin typeface="Verdana" panose="020B0604030504040204" pitchFamily="34" charset="0"/>
                        </a:defRPr>
                      </a:lvl4pPr>
                      <a:lvl5pPr>
                        <a:buClr>
                          <a:schemeClr val="hlink"/>
                        </a:buClr>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rgbClr val="0033CC"/>
                          </a:solidFill>
                          <a:effectLst/>
                          <a:latin typeface="Verdana" panose="020B0604030504040204" pitchFamily="34" charset="0"/>
                        </a:rPr>
                        <a:t>Sub</a:t>
                      </a:r>
                      <a:r>
                        <a:rPr kumimoji="0" lang="es-ES" altLang="es-PE" sz="1200" b="1" i="0" u="none" strike="noStrike" cap="none" normalizeH="0" baseline="0">
                          <a:ln>
                            <a:noFill/>
                          </a:ln>
                          <a:solidFill>
                            <a:schemeClr val="tx1"/>
                          </a:solidFill>
                          <a:effectLst/>
                          <a:latin typeface="Verdana" panose="020B0604030504040204" pitchFamily="34" charset="0"/>
                        </a:rPr>
                        <a:t> YAcero() </a:t>
                      </a:r>
                      <a:r>
                        <a:rPr kumimoji="0" lang="es-ES" altLang="es-PE" sz="1200" b="1" i="0" u="none" strike="noStrike" cap="none" normalizeH="0" baseline="0">
                          <a:ln>
                            <a:noFill/>
                          </a:ln>
                          <a:solidFill>
                            <a:srgbClr val="009900"/>
                          </a:solidFill>
                          <a:effectLst/>
                          <a:latin typeface="Verdana" panose="020B0604030504040204" pitchFamily="34" charset="0"/>
                        </a:rPr>
                        <a:t>'Uso del condicional AND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Dim</a:t>
                      </a:r>
                      <a:r>
                        <a:rPr kumimoji="0" lang="es-ES" altLang="es-PE" sz="1200" b="1" i="0" u="none" strike="noStrike" cap="none" normalizeH="0" baseline="0">
                          <a:ln>
                            <a:noFill/>
                          </a:ln>
                          <a:solidFill>
                            <a:schemeClr val="tx1"/>
                          </a:solidFill>
                          <a:effectLst/>
                          <a:latin typeface="Verdana" panose="020B0604030504040204" pitchFamily="34" charset="0"/>
                        </a:rPr>
                        <a:t> Producto </a:t>
                      </a:r>
                      <a:r>
                        <a:rPr kumimoji="0" lang="es-ES" altLang="es-PE" sz="1200" b="1" i="0" u="none" strike="noStrike" cap="none" normalizeH="0" baseline="0">
                          <a:ln>
                            <a:noFill/>
                          </a:ln>
                          <a:solidFill>
                            <a:srgbClr val="0033CC"/>
                          </a:solidFill>
                          <a:effectLst/>
                          <a:latin typeface="Verdana" panose="020B0604030504040204" pitchFamily="34" charset="0"/>
                        </a:rPr>
                        <a:t>As String</a:t>
                      </a:r>
                      <a:r>
                        <a:rPr kumimoji="0" lang="es-ES" altLang="es-PE" sz="1200" b="1" i="0" u="none" strike="noStrike" cap="none" normalizeH="0" baseline="0">
                          <a:ln>
                            <a:noFill/>
                          </a:ln>
                          <a:solidFill>
                            <a:schemeClr val="tx1"/>
                          </a:solidFill>
                          <a:effectLst/>
                          <a:latin typeface="Verdana" panose="020B0604030504040204" pitchFamily="34" charset="0"/>
                        </a:rPr>
                        <a:t>, Cantidad </a:t>
                      </a:r>
                      <a:r>
                        <a:rPr kumimoji="0" lang="es-ES" altLang="es-PE" sz="1200" b="1" i="0" u="none" strike="noStrike" cap="none" normalizeH="0" baseline="0">
                          <a:ln>
                            <a:noFill/>
                          </a:ln>
                          <a:solidFill>
                            <a:srgbClr val="0033CC"/>
                          </a:solidFill>
                          <a:effectLst/>
                          <a:latin typeface="Verdana" panose="020B0604030504040204" pitchFamily="34" charset="0"/>
                        </a:rPr>
                        <a:t>As String</a:t>
                      </a:r>
                      <a:r>
                        <a:rPr kumimoji="0" lang="es-ES" altLang="es-PE" sz="1200" b="1" i="0" u="none" strike="noStrike" cap="none" normalizeH="0" baseline="0">
                          <a:ln>
                            <a:noFill/>
                          </a:ln>
                          <a:solidFill>
                            <a:schemeClr val="tx1"/>
                          </a:solidFill>
                          <a:effectLst/>
                          <a:latin typeface="Verdana" panose="020B0604030504040204" pitchFamily="34" charset="0"/>
                        </a:rPr>
                        <a:t>, Precio </a:t>
                      </a:r>
                      <a:r>
                        <a:rPr kumimoji="0" lang="es-ES" altLang="es-PE" sz="1200" b="1" i="0" u="none" strike="noStrike" cap="none" normalizeH="0" baseline="0">
                          <a:ln>
                            <a:noFill/>
                          </a:ln>
                          <a:solidFill>
                            <a:srgbClr val="0033CC"/>
                          </a:solidFill>
                          <a:effectLst/>
                          <a:latin typeface="Verdana" panose="020B0604030504040204" pitchFamily="34" charset="0"/>
                        </a:rPr>
                        <a:t>As Single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Dim</a:t>
                      </a:r>
                      <a:r>
                        <a:rPr kumimoji="0" lang="es-ES" altLang="es-PE" sz="1200" b="1" i="0" u="none" strike="noStrike" cap="none" normalizeH="0" baseline="0">
                          <a:ln>
                            <a:noFill/>
                          </a:ln>
                          <a:solidFill>
                            <a:schemeClr val="tx1"/>
                          </a:solidFill>
                          <a:effectLst/>
                          <a:latin typeface="Verdana" panose="020B0604030504040204" pitchFamily="34" charset="0"/>
                        </a:rPr>
                        <a:t> Total </a:t>
                      </a:r>
                      <a:r>
                        <a:rPr kumimoji="0" lang="es-ES" altLang="es-PE" sz="1200" b="1" i="0" u="none" strike="noStrike" cap="none" normalizeH="0" baseline="0">
                          <a:ln>
                            <a:noFill/>
                          </a:ln>
                          <a:solidFill>
                            <a:srgbClr val="0033CC"/>
                          </a:solidFill>
                          <a:effectLst/>
                          <a:latin typeface="Verdana" panose="020B0604030504040204" pitchFamily="34" charset="0"/>
                        </a:rPr>
                        <a:t>As Single</a:t>
                      </a:r>
                      <a:r>
                        <a:rPr kumimoji="0" lang="es-ES" altLang="es-PE" sz="1200" b="1" i="0" u="none" strike="noStrike" cap="none" normalizeH="0" baseline="0">
                          <a:ln>
                            <a:noFill/>
                          </a:ln>
                          <a:solidFill>
                            <a:schemeClr val="tx1"/>
                          </a:solidFill>
                          <a:effectLst/>
                          <a:latin typeface="Verdana" panose="020B0604030504040204" pitchFamily="34" charset="0"/>
                        </a:rPr>
                        <a:t>, Descuento </a:t>
                      </a:r>
                      <a:r>
                        <a:rPr kumimoji="0" lang="es-ES" altLang="es-PE" sz="1200" b="1" i="0" u="none" strike="noStrike" cap="none" normalizeH="0" baseline="0">
                          <a:ln>
                            <a:noFill/>
                          </a:ln>
                          <a:solidFill>
                            <a:srgbClr val="0033CC"/>
                          </a:solidFill>
                          <a:effectLst/>
                          <a:latin typeface="Verdana" panose="020B0604030504040204" pitchFamily="34" charset="0"/>
                        </a:rPr>
                        <a:t>As Single</a:t>
                      </a:r>
                      <a:r>
                        <a:rPr kumimoji="0" lang="es-ES" altLang="es-PE" sz="1200" b="1" i="0" u="none" strike="noStrike" cap="none" normalizeH="0" baseline="0">
                          <a:ln>
                            <a:noFill/>
                          </a:ln>
                          <a:solidFill>
                            <a:schemeClr val="tx1"/>
                          </a:solidFill>
                          <a:effectLst/>
                          <a:latin typeface="Verdana" panose="020B0604030504040204" pitchFamily="34" charset="0"/>
                        </a:rPr>
                        <a:t>, Total_Descuento </a:t>
                      </a:r>
                      <a:r>
                        <a:rPr kumimoji="0" lang="es-ES" altLang="es-PE" sz="1200" b="1" i="0" u="none" strike="noStrike" cap="none" normalizeH="0" baseline="0">
                          <a:ln>
                            <a:noFill/>
                          </a:ln>
                          <a:solidFill>
                            <a:srgbClr val="0033CC"/>
                          </a:solidFill>
                          <a:effectLst/>
                          <a:latin typeface="Verdana" panose="020B0604030504040204" pitchFamily="34" charset="0"/>
                        </a:rPr>
                        <a:t>As Single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Precio = 0 </a:t>
                      </a:r>
                      <a:r>
                        <a:rPr kumimoji="0" lang="es-ES" altLang="es-PE" sz="1200" b="1" i="0" u="none" strike="noStrike" cap="none" normalizeH="0" baseline="0">
                          <a:ln>
                            <a:noFill/>
                          </a:ln>
                          <a:solidFill>
                            <a:srgbClr val="009900"/>
                          </a:solidFill>
                          <a:effectLst/>
                          <a:latin typeface="Verdana" panose="020B0604030504040204" pitchFamily="34" charset="0"/>
                        </a:rPr>
                        <a:t>'UCase convierte a mayúsculas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Producto = UCase(InputBox("Entrar nombre del Producto",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Precio = Val(InputBox("Entrar Precio",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Cantidad = Val(InputBox("Entrar Cantidad",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 = Precio * Cantidad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ActiveSheet.Range("H10").Value = Producto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ActiveSheet.Range("H11").Value = Precio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ActiveSheet.Range("H12").Value = Cantidad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ActiveSheet.Range("H13").Value = Total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9900"/>
                          </a:solidFill>
                          <a:effectLst/>
                          <a:latin typeface="Verdana" panose="020B0604030504040204" pitchFamily="34" charset="0"/>
                        </a:rPr>
                        <a:t>'Si el Total es mayor que 10000 y el producto es Acero, aplicar 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If</a:t>
                      </a:r>
                      <a:r>
                        <a:rPr kumimoji="0" lang="es-ES" altLang="es-PE" sz="1200" b="1" i="0" u="none" strike="noStrike" cap="none" normalizeH="0" baseline="0">
                          <a:ln>
                            <a:noFill/>
                          </a:ln>
                          <a:solidFill>
                            <a:schemeClr val="tx1"/>
                          </a:solidFill>
                          <a:effectLst/>
                          <a:latin typeface="Verdana" panose="020B0604030504040204" pitchFamily="34" charset="0"/>
                        </a:rPr>
                        <a:t> Total &gt; 10000 </a:t>
                      </a:r>
                      <a:r>
                        <a:rPr kumimoji="0" lang="es-ES" altLang="es-PE" sz="1200" b="1" i="0" u="none" strike="noStrike" cap="none" normalizeH="0" baseline="0">
                          <a:ln>
                            <a:noFill/>
                          </a:ln>
                          <a:solidFill>
                            <a:srgbClr val="0033CC"/>
                          </a:solidFill>
                          <a:effectLst/>
                          <a:latin typeface="Verdana" panose="020B0604030504040204" pitchFamily="34" charset="0"/>
                        </a:rPr>
                        <a:t>And</a:t>
                      </a:r>
                      <a:r>
                        <a:rPr kumimoji="0" lang="es-ES" altLang="es-PE" sz="1200" b="1" i="0" u="none" strike="noStrike" cap="none" normalizeH="0" baseline="0">
                          <a:ln>
                            <a:noFill/>
                          </a:ln>
                          <a:solidFill>
                            <a:schemeClr val="tx1"/>
                          </a:solidFill>
                          <a:effectLst/>
                          <a:latin typeface="Verdana" panose="020B0604030504040204" pitchFamily="34" charset="0"/>
                        </a:rPr>
                        <a:t> Producto = "ACERO" </a:t>
                      </a:r>
                      <a:r>
                        <a:rPr kumimoji="0" lang="es-ES" altLang="es-PE" sz="1200" b="1" i="0" u="none" strike="noStrike" cap="none" normalizeH="0" baseline="0">
                          <a:ln>
                            <a:noFill/>
                          </a:ln>
                          <a:solidFill>
                            <a:srgbClr val="0033CC"/>
                          </a:solidFill>
                          <a:effectLst/>
                          <a:latin typeface="Verdana" panose="020B0604030504040204" pitchFamily="34" charset="0"/>
                        </a:rPr>
                        <a:t>Then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Descuento = Val(InputBox("Entrar Descuento",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Total_Descuento = Total * (Descuento / 100)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 = Total - Total_Descuento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ActiveSheet.Range("H14").Value = Total_Descuento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ActiveSheet.Range("H15").Value = Total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End If</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Range("H12").NumberFormat = "#,##0“'</a:t>
                      </a:r>
                      <a:r>
                        <a:rPr kumimoji="0" lang="es-ES" altLang="es-PE" sz="1200" b="1" i="0" u="none" strike="noStrike" cap="none" normalizeH="0" baseline="0">
                          <a:ln>
                            <a:noFill/>
                          </a:ln>
                          <a:solidFill>
                            <a:srgbClr val="009900"/>
                          </a:solidFill>
                          <a:effectLst/>
                          <a:latin typeface="Verdana" panose="020B0604030504040204" pitchFamily="34" charset="0"/>
                        </a:rPr>
                        <a:t>Formato de Celdas </a:t>
                      </a:r>
                      <a:endParaRPr kumimoji="0" lang="es-ES" altLang="es-PE" sz="1200" b="1" i="0" u="none" strike="noStrike" cap="none" normalizeH="0" baseline="0">
                        <a:ln>
                          <a:noFill/>
                        </a:ln>
                        <a:solidFill>
                          <a:schemeClr val="tx1"/>
                        </a:solidFill>
                        <a:effectLst/>
                        <a:latin typeface="Verdana" panose="020B060403050404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Range("H11,H13,H14,H15").NumberFormat = "#,##0.00 $"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rgbClr val="0033CC"/>
                          </a:solidFill>
                          <a:effectLst/>
                          <a:latin typeface="Verdana" panose="020B060403050404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045760"/>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D7AC6946-53C9-494D-BA54-DA34B3F7E9ED}" type="datetime1">
              <a:rPr lang="es-ES" altLang="es-PE" smtClean="0"/>
              <a:t>07/03/2022</a:t>
            </a:fld>
            <a:endParaRPr lang="es-ES" altLang="es-PE"/>
          </a:p>
        </p:txBody>
      </p:sp>
      <p:sp>
        <p:nvSpPr>
          <p:cNvPr id="11" name="Marcador de número de diapositiva 6"/>
          <p:cNvSpPr>
            <a:spLocks noGrp="1"/>
          </p:cNvSpPr>
          <p:nvPr>
            <p:ph type="sldNum" sz="quarter" idx="12"/>
          </p:nvPr>
        </p:nvSpPr>
        <p:spPr/>
        <p:txBody>
          <a:bodyPr/>
          <a:lstStyle/>
          <a:p>
            <a:pPr>
              <a:defRPr/>
            </a:pPr>
            <a:fld id="{14B76DBA-DC76-4E06-9410-223E8670154C}" type="slidenum">
              <a:rPr lang="es-ES" altLang="es-PE"/>
              <a:pPr>
                <a:defRPr/>
              </a:pPr>
              <a:t>23</a:t>
            </a:fld>
            <a:endParaRPr lang="es-ES" altLang="es-PE"/>
          </a:p>
        </p:txBody>
      </p:sp>
      <p:sp>
        <p:nvSpPr>
          <p:cNvPr id="227330" name="Rectangle 2"/>
          <p:cNvSpPr>
            <a:spLocks noGrp="1" noChangeArrowheads="1"/>
          </p:cNvSpPr>
          <p:nvPr>
            <p:ph type="title"/>
          </p:nvPr>
        </p:nvSpPr>
        <p:spPr>
          <a:xfrm>
            <a:off x="457200" y="158750"/>
            <a:ext cx="8229600" cy="936625"/>
          </a:xfrm>
        </p:spPr>
        <p:txBody>
          <a:bodyPr/>
          <a:lstStyle/>
          <a:p>
            <a:pPr eaLnBrk="1" hangingPunct="1">
              <a:defRPr/>
            </a:pPr>
            <a:r>
              <a:rPr lang="es-ES_tradnl" altLang="es-PE"/>
              <a:t>Operador Lógico OR</a:t>
            </a:r>
            <a:endParaRPr lang="es-ES" altLang="es-PE"/>
          </a:p>
        </p:txBody>
      </p:sp>
      <p:graphicFrame>
        <p:nvGraphicFramePr>
          <p:cNvPr id="227348" name="Group 20"/>
          <p:cNvGraphicFramePr>
            <a:graphicFrameLocks noGrp="1"/>
          </p:cNvGraphicFramePr>
          <p:nvPr>
            <p:ph sz="half" idx="2"/>
          </p:nvPr>
        </p:nvGraphicFramePr>
        <p:xfrm>
          <a:off x="900113" y="1196975"/>
          <a:ext cx="7489825" cy="4883150"/>
        </p:xfrm>
        <a:graphic>
          <a:graphicData uri="http://schemas.openxmlformats.org/drawingml/2006/table">
            <a:tbl>
              <a:tblPr/>
              <a:tblGrid>
                <a:gridCol w="7489825">
                  <a:extLst>
                    <a:ext uri="{9D8B030D-6E8A-4147-A177-3AD203B41FA5}">
                      <a16:colId xmlns:a16="http://schemas.microsoft.com/office/drawing/2014/main" val="2923405510"/>
                    </a:ext>
                  </a:extLst>
                </a:gridCol>
              </a:tblGrid>
              <a:tr h="4883150">
                <a:tc>
                  <a:txBody>
                    <a:bodyPr/>
                    <a:lstStyle>
                      <a:lvl1pPr>
                        <a:buClr>
                          <a:schemeClr val="hlink"/>
                        </a:buClr>
                        <a:defRPr sz="2800">
                          <a:solidFill>
                            <a:schemeClr val="tx1"/>
                          </a:solidFill>
                          <a:effectLst>
                            <a:outerShdw blurRad="38100" dist="38100" dir="2700000" algn="tl">
                              <a:srgbClr val="000000"/>
                            </a:outerShdw>
                          </a:effectLst>
                          <a:latin typeface="Verdana" panose="020B0604030504040204" pitchFamily="34" charset="0"/>
                        </a:defRPr>
                      </a:lvl1pPr>
                      <a:lvl2pPr>
                        <a:defRPr sz="2400">
                          <a:solidFill>
                            <a:schemeClr val="tx1"/>
                          </a:solidFill>
                          <a:effectLst>
                            <a:outerShdw blurRad="38100" dist="38100" dir="2700000" algn="tl">
                              <a:srgbClr val="000000"/>
                            </a:outerShdw>
                          </a:effectLst>
                          <a:latin typeface="Verdana" panose="020B0604030504040204" pitchFamily="34" charset="0"/>
                        </a:defRPr>
                      </a:lvl2pPr>
                      <a:lvl3pPr>
                        <a:buClr>
                          <a:schemeClr val="hlink"/>
                        </a:buClr>
                        <a:defRPr sz="2000">
                          <a:solidFill>
                            <a:schemeClr val="tx1"/>
                          </a:solidFill>
                          <a:effectLst>
                            <a:outerShdw blurRad="38100" dist="38100" dir="2700000" algn="tl">
                              <a:srgbClr val="000000"/>
                            </a:outerShdw>
                          </a:effectLst>
                          <a:latin typeface="Verdana" panose="020B0604030504040204" pitchFamily="34" charset="0"/>
                        </a:defRPr>
                      </a:lvl3pPr>
                      <a:lvl4pPr>
                        <a:defRPr>
                          <a:solidFill>
                            <a:schemeClr val="tx1"/>
                          </a:solidFill>
                          <a:effectLst>
                            <a:outerShdw blurRad="38100" dist="38100" dir="2700000" algn="tl">
                              <a:srgbClr val="000000"/>
                            </a:outerShdw>
                          </a:effectLst>
                          <a:latin typeface="Verdana" panose="020B0604030504040204" pitchFamily="34" charset="0"/>
                        </a:defRPr>
                      </a:lvl4pPr>
                      <a:lvl5pPr>
                        <a:buClr>
                          <a:schemeClr val="hlink"/>
                        </a:buClr>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rgbClr val="0033CC"/>
                          </a:solidFill>
                          <a:effectLst/>
                          <a:latin typeface="Verdana" panose="020B0604030504040204" pitchFamily="34" charset="0"/>
                        </a:rPr>
                        <a:t>Sub</a:t>
                      </a:r>
                      <a:r>
                        <a:rPr kumimoji="0" lang="es-ES" altLang="es-PE" sz="1200" b="1" i="0" u="none" strike="noStrike" cap="none" normalizeH="0" baseline="0">
                          <a:ln>
                            <a:noFill/>
                          </a:ln>
                          <a:solidFill>
                            <a:schemeClr val="tx1"/>
                          </a:solidFill>
                          <a:effectLst/>
                          <a:latin typeface="Verdana" panose="020B0604030504040204" pitchFamily="34" charset="0"/>
                        </a:rPr>
                        <a:t> OAcero() </a:t>
                      </a:r>
                      <a:r>
                        <a:rPr kumimoji="0" lang="es-ES" altLang="es-PE" sz="1200" b="1" i="0" u="none" strike="noStrike" cap="none" normalizeH="0" baseline="0">
                          <a:ln>
                            <a:noFill/>
                          </a:ln>
                          <a:solidFill>
                            <a:srgbClr val="009900"/>
                          </a:solidFill>
                          <a:effectLst/>
                          <a:latin typeface="Verdana" panose="020B0604030504040204" pitchFamily="34" charset="0"/>
                        </a:rPr>
                        <a:t>' Condicional OR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Dim</a:t>
                      </a:r>
                      <a:r>
                        <a:rPr kumimoji="0" lang="es-ES" altLang="es-PE" sz="1200" b="1" i="0" u="none" strike="noStrike" cap="none" normalizeH="0" baseline="0">
                          <a:ln>
                            <a:noFill/>
                          </a:ln>
                          <a:solidFill>
                            <a:schemeClr val="tx1"/>
                          </a:solidFill>
                          <a:effectLst/>
                          <a:latin typeface="Verdana" panose="020B0604030504040204" pitchFamily="34" charset="0"/>
                        </a:rPr>
                        <a:t> Producto </a:t>
                      </a:r>
                      <a:r>
                        <a:rPr kumimoji="0" lang="es-ES" altLang="es-PE" sz="1200" b="1" i="0" u="none" strike="noStrike" cap="none" normalizeH="0" baseline="0">
                          <a:ln>
                            <a:noFill/>
                          </a:ln>
                          <a:solidFill>
                            <a:srgbClr val="0033CC"/>
                          </a:solidFill>
                          <a:effectLst/>
                          <a:latin typeface="Verdana" panose="020B0604030504040204" pitchFamily="34" charset="0"/>
                        </a:rPr>
                        <a:t>As String</a:t>
                      </a:r>
                      <a:r>
                        <a:rPr kumimoji="0" lang="es-ES" altLang="es-PE" sz="1200" b="1" i="0" u="none" strike="noStrike" cap="none" normalizeH="0" baseline="0">
                          <a:ln>
                            <a:noFill/>
                          </a:ln>
                          <a:solidFill>
                            <a:schemeClr val="tx1"/>
                          </a:solidFill>
                          <a:effectLst/>
                          <a:latin typeface="Verdana" panose="020B0604030504040204" pitchFamily="34" charset="0"/>
                        </a:rPr>
                        <a:t>, Cantidad </a:t>
                      </a:r>
                      <a:r>
                        <a:rPr kumimoji="0" lang="es-ES" altLang="es-PE" sz="1200" b="1" i="0" u="none" strike="noStrike" cap="none" normalizeH="0" baseline="0">
                          <a:ln>
                            <a:noFill/>
                          </a:ln>
                          <a:solidFill>
                            <a:srgbClr val="0033CC"/>
                          </a:solidFill>
                          <a:effectLst/>
                          <a:latin typeface="Verdana" panose="020B0604030504040204" pitchFamily="34" charset="0"/>
                        </a:rPr>
                        <a:t>As Integer</a:t>
                      </a:r>
                      <a:r>
                        <a:rPr kumimoji="0" lang="es-ES" altLang="es-PE" sz="1200" b="1" i="0" u="none" strike="noStrike" cap="none" normalizeH="0" baseline="0">
                          <a:ln>
                            <a:noFill/>
                          </a:ln>
                          <a:solidFill>
                            <a:schemeClr val="tx1"/>
                          </a:solidFill>
                          <a:effectLst/>
                          <a:latin typeface="Verdana" panose="020B0604030504040204" pitchFamily="34" charset="0"/>
                        </a:rPr>
                        <a:t>, Precio </a:t>
                      </a:r>
                      <a:r>
                        <a:rPr kumimoji="0" lang="es-ES" altLang="es-PE" sz="1200" b="1" i="0" u="none" strike="noStrike" cap="none" normalizeH="0" baseline="0">
                          <a:ln>
                            <a:noFill/>
                          </a:ln>
                          <a:solidFill>
                            <a:srgbClr val="0033CC"/>
                          </a:solidFill>
                          <a:effectLst/>
                          <a:latin typeface="Verdana" panose="020B0604030504040204" pitchFamily="34" charset="0"/>
                        </a:rPr>
                        <a:t>As Single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Dim</a:t>
                      </a:r>
                      <a:r>
                        <a:rPr kumimoji="0" lang="es-ES" altLang="es-PE" sz="1200" b="1" i="0" u="none" strike="noStrike" cap="none" normalizeH="0" baseline="0">
                          <a:ln>
                            <a:noFill/>
                          </a:ln>
                          <a:solidFill>
                            <a:schemeClr val="tx1"/>
                          </a:solidFill>
                          <a:effectLst/>
                          <a:latin typeface="Verdana" panose="020B0604030504040204" pitchFamily="34" charset="0"/>
                        </a:rPr>
                        <a:t> Total </a:t>
                      </a:r>
                      <a:r>
                        <a:rPr kumimoji="0" lang="es-ES" altLang="es-PE" sz="1200" b="1" i="0" u="none" strike="noStrike" cap="none" normalizeH="0" baseline="0">
                          <a:ln>
                            <a:noFill/>
                          </a:ln>
                          <a:solidFill>
                            <a:srgbClr val="0033CC"/>
                          </a:solidFill>
                          <a:effectLst/>
                          <a:latin typeface="Verdana" panose="020B0604030504040204" pitchFamily="34" charset="0"/>
                        </a:rPr>
                        <a:t>As Single</a:t>
                      </a:r>
                      <a:r>
                        <a:rPr kumimoji="0" lang="es-ES" altLang="es-PE" sz="1200" b="1" i="0" u="none" strike="noStrike" cap="none" normalizeH="0" baseline="0">
                          <a:ln>
                            <a:noFill/>
                          </a:ln>
                          <a:solidFill>
                            <a:schemeClr val="tx1"/>
                          </a:solidFill>
                          <a:effectLst/>
                          <a:latin typeface="Verdana" panose="020B0604030504040204" pitchFamily="34" charset="0"/>
                        </a:rPr>
                        <a:t>, Descuento </a:t>
                      </a:r>
                      <a:r>
                        <a:rPr kumimoji="0" lang="es-ES" altLang="es-PE" sz="1200" b="1" i="0" u="none" strike="noStrike" cap="none" normalizeH="0" baseline="0">
                          <a:ln>
                            <a:noFill/>
                          </a:ln>
                          <a:solidFill>
                            <a:srgbClr val="0033CC"/>
                          </a:solidFill>
                          <a:effectLst/>
                          <a:latin typeface="Verdana" panose="020B0604030504040204" pitchFamily="34" charset="0"/>
                        </a:rPr>
                        <a:t>As Single</a:t>
                      </a:r>
                      <a:r>
                        <a:rPr kumimoji="0" lang="es-ES" altLang="es-PE" sz="1200" b="1" i="0" u="none" strike="noStrike" cap="none" normalizeH="0" baseline="0">
                          <a:ln>
                            <a:noFill/>
                          </a:ln>
                          <a:solidFill>
                            <a:schemeClr val="tx1"/>
                          </a:solidFill>
                          <a:effectLst/>
                          <a:latin typeface="Verdana" panose="020B0604030504040204" pitchFamily="34" charset="0"/>
                        </a:rPr>
                        <a:t>, Total_Descuento </a:t>
                      </a:r>
                      <a:r>
                        <a:rPr kumimoji="0" lang="es-ES" altLang="es-PE" sz="1200" b="1" i="0" u="none" strike="noStrike" cap="none" normalizeH="0" baseline="0">
                          <a:ln>
                            <a:noFill/>
                          </a:ln>
                          <a:solidFill>
                            <a:srgbClr val="0033CC"/>
                          </a:solidFill>
                          <a:effectLst/>
                          <a:latin typeface="Verdana" panose="020B0604030504040204" pitchFamily="34" charset="0"/>
                        </a:rPr>
                        <a:t>As Single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Precio = 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9900"/>
                          </a:solidFill>
                          <a:effectLst/>
                          <a:latin typeface="Verdana" panose="020B0604030504040204" pitchFamily="34" charset="0"/>
                        </a:rPr>
                        <a:t>'LCase convierte a minúsculas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Producto = LCase(InputBox("Entrar Nombre del Producto",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Precio = Val(InputBox("Entrar el Precio",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Cantidad = Val(InputBox("Entrar la Cantidad",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 = Precio * Cantidad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ActiveSheet.Range("I10").Value = Producto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ActiveSheet.Range("I11").Value = Precio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ActiveSheet.Range("I12").Value = Cantidad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ActiveSheet.Range("I13").Value = Total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9900"/>
                          </a:solidFill>
                          <a:effectLst/>
                          <a:latin typeface="Verdana" panose="020B0604030504040204" pitchFamily="34" charset="0"/>
                        </a:rPr>
                        <a:t>'si Total es mayor de 10.000 o el producto es Acero, aplicar 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If</a:t>
                      </a:r>
                      <a:r>
                        <a:rPr kumimoji="0" lang="es-ES" altLang="es-PE" sz="1200" b="1" i="0" u="none" strike="noStrike" cap="none" normalizeH="0" baseline="0">
                          <a:ln>
                            <a:noFill/>
                          </a:ln>
                          <a:solidFill>
                            <a:schemeClr val="tx1"/>
                          </a:solidFill>
                          <a:effectLst/>
                          <a:latin typeface="Verdana" panose="020B0604030504040204" pitchFamily="34" charset="0"/>
                        </a:rPr>
                        <a:t> Total &gt; 10000 </a:t>
                      </a:r>
                      <a:r>
                        <a:rPr kumimoji="0" lang="es-ES" altLang="es-PE" sz="1200" b="1" i="0" u="none" strike="noStrike" cap="none" normalizeH="0" baseline="0">
                          <a:ln>
                            <a:noFill/>
                          </a:ln>
                          <a:solidFill>
                            <a:srgbClr val="0033CC"/>
                          </a:solidFill>
                          <a:effectLst/>
                          <a:latin typeface="Verdana" panose="020B0604030504040204" pitchFamily="34" charset="0"/>
                        </a:rPr>
                        <a:t>Or</a:t>
                      </a:r>
                      <a:r>
                        <a:rPr kumimoji="0" lang="es-ES" altLang="es-PE" sz="1200" b="1" i="0" u="none" strike="noStrike" cap="none" normalizeH="0" baseline="0">
                          <a:ln>
                            <a:noFill/>
                          </a:ln>
                          <a:solidFill>
                            <a:schemeClr val="tx1"/>
                          </a:solidFill>
                          <a:effectLst/>
                          <a:latin typeface="Verdana" panose="020B0604030504040204" pitchFamily="34" charset="0"/>
                        </a:rPr>
                        <a:t> Producto = “acero" </a:t>
                      </a:r>
                      <a:r>
                        <a:rPr kumimoji="0" lang="es-ES" altLang="es-PE" sz="1200" b="1" i="0" u="none" strike="noStrike" cap="none" normalizeH="0" baseline="0">
                          <a:ln>
                            <a:noFill/>
                          </a:ln>
                          <a:solidFill>
                            <a:srgbClr val="0033CC"/>
                          </a:solidFill>
                          <a:effectLst/>
                          <a:latin typeface="Verdana" panose="020B0604030504040204" pitchFamily="34" charset="0"/>
                        </a:rPr>
                        <a:t>Then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Descuento = Val(InputBox("Entrad Descuento",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Total_Descuento = Total * (Descuento / 100)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Total = Total - Total_Descuento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ActiveSheet.Range("I14").Value = Total_Descuento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ActiveSheet.Range("I15").Value = Total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chemeClr val="tx1"/>
                          </a:solidFill>
                          <a:effectLst/>
                          <a:latin typeface="Verdana" panose="020B0604030504040204" pitchFamily="34" charset="0"/>
                        </a:rPr>
                        <a:t>    </a:t>
                      </a:r>
                      <a:r>
                        <a:rPr kumimoji="0" lang="es-ES" altLang="es-PE" sz="1200" b="1" i="0" u="none" strike="noStrike" cap="none" normalizeH="0" baseline="0">
                          <a:ln>
                            <a:noFill/>
                          </a:ln>
                          <a:solidFill>
                            <a:srgbClr val="0033CC"/>
                          </a:solidFill>
                          <a:effectLst/>
                          <a:latin typeface="Verdana" panose="020B0604030504040204" pitchFamily="34" charset="0"/>
                        </a:rPr>
                        <a:t>End If</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200" b="1" i="0" u="none" strike="noStrike" cap="none" normalizeH="0" baseline="0">
                          <a:ln>
                            <a:noFill/>
                          </a:ln>
                          <a:solidFill>
                            <a:srgbClr val="0033CC"/>
                          </a:solidFill>
                          <a:effectLst/>
                          <a:latin typeface="Verdana" panose="020B0604030504040204" pitchFamily="34" charset="0"/>
                        </a:rPr>
                        <a:t>End Sub</a:t>
                      </a:r>
                    </a:p>
                  </a:txBody>
                  <a:tcPr marT="45722" marB="4572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2211334"/>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BF63AD47-2E57-4C75-822E-F048F04C792D}" type="datetime1">
              <a:rPr lang="es-ES" altLang="es-PE" smtClean="0"/>
              <a:t>07/03/2022</a:t>
            </a:fld>
            <a:endParaRPr lang="es-ES" altLang="es-PE"/>
          </a:p>
        </p:txBody>
      </p:sp>
      <p:sp>
        <p:nvSpPr>
          <p:cNvPr id="11" name="Marcador de número de diapositiva 6"/>
          <p:cNvSpPr>
            <a:spLocks noGrp="1"/>
          </p:cNvSpPr>
          <p:nvPr>
            <p:ph type="sldNum" sz="quarter" idx="12"/>
          </p:nvPr>
        </p:nvSpPr>
        <p:spPr/>
        <p:txBody>
          <a:bodyPr/>
          <a:lstStyle/>
          <a:p>
            <a:pPr>
              <a:defRPr/>
            </a:pPr>
            <a:fld id="{7D7E81BD-A25E-4A4D-9C46-A58E5722337E}" type="slidenum">
              <a:rPr lang="es-ES" altLang="es-PE"/>
              <a:pPr>
                <a:defRPr/>
              </a:pPr>
              <a:t>24</a:t>
            </a:fld>
            <a:endParaRPr lang="es-ES" altLang="es-PE"/>
          </a:p>
        </p:txBody>
      </p:sp>
      <p:sp>
        <p:nvSpPr>
          <p:cNvPr id="228354" name="Rectangle 2"/>
          <p:cNvSpPr>
            <a:spLocks noGrp="1" noChangeArrowheads="1"/>
          </p:cNvSpPr>
          <p:nvPr>
            <p:ph type="title"/>
          </p:nvPr>
        </p:nvSpPr>
        <p:spPr>
          <a:xfrm>
            <a:off x="457200" y="158750"/>
            <a:ext cx="8229600" cy="936625"/>
          </a:xfrm>
        </p:spPr>
        <p:txBody>
          <a:bodyPr/>
          <a:lstStyle/>
          <a:p>
            <a:pPr eaLnBrk="1" hangingPunct="1">
              <a:defRPr/>
            </a:pPr>
            <a:r>
              <a:rPr lang="es-ES_tradnl" altLang="es-PE"/>
              <a:t>Operador Lógico NOT</a:t>
            </a:r>
            <a:endParaRPr lang="es-ES" altLang="es-PE"/>
          </a:p>
        </p:txBody>
      </p:sp>
      <p:graphicFrame>
        <p:nvGraphicFramePr>
          <p:cNvPr id="228370" name="Group 18"/>
          <p:cNvGraphicFramePr>
            <a:graphicFrameLocks noGrp="1"/>
          </p:cNvGraphicFramePr>
          <p:nvPr>
            <p:ph sz="half" idx="2"/>
          </p:nvPr>
        </p:nvGraphicFramePr>
        <p:xfrm>
          <a:off x="900113" y="1196975"/>
          <a:ext cx="7489825" cy="4824413"/>
        </p:xfrm>
        <a:graphic>
          <a:graphicData uri="http://schemas.openxmlformats.org/drawingml/2006/table">
            <a:tbl>
              <a:tblPr/>
              <a:tblGrid>
                <a:gridCol w="7489825">
                  <a:extLst>
                    <a:ext uri="{9D8B030D-6E8A-4147-A177-3AD203B41FA5}">
                      <a16:colId xmlns:a16="http://schemas.microsoft.com/office/drawing/2014/main" val="1687795408"/>
                    </a:ext>
                  </a:extLst>
                </a:gridCol>
              </a:tblGrid>
              <a:tr h="4824413">
                <a:tc>
                  <a:txBody>
                    <a:bodyPr/>
                    <a:lstStyle>
                      <a:lvl1pPr>
                        <a:buClr>
                          <a:schemeClr val="hlink"/>
                        </a:buClr>
                        <a:defRPr sz="2800">
                          <a:solidFill>
                            <a:schemeClr val="tx1"/>
                          </a:solidFill>
                          <a:effectLst>
                            <a:outerShdw blurRad="38100" dist="38100" dir="2700000" algn="tl">
                              <a:srgbClr val="000000"/>
                            </a:outerShdw>
                          </a:effectLst>
                          <a:latin typeface="Verdana" panose="020B0604030504040204" pitchFamily="34" charset="0"/>
                        </a:defRPr>
                      </a:lvl1pPr>
                      <a:lvl2pPr>
                        <a:defRPr sz="2400">
                          <a:solidFill>
                            <a:schemeClr val="tx1"/>
                          </a:solidFill>
                          <a:effectLst>
                            <a:outerShdw blurRad="38100" dist="38100" dir="2700000" algn="tl">
                              <a:srgbClr val="000000"/>
                            </a:outerShdw>
                          </a:effectLst>
                          <a:latin typeface="Verdana" panose="020B0604030504040204" pitchFamily="34" charset="0"/>
                        </a:defRPr>
                      </a:lvl2pPr>
                      <a:lvl3pPr>
                        <a:buClr>
                          <a:schemeClr val="hlink"/>
                        </a:buClr>
                        <a:defRPr sz="2000">
                          <a:solidFill>
                            <a:schemeClr val="tx1"/>
                          </a:solidFill>
                          <a:effectLst>
                            <a:outerShdw blurRad="38100" dist="38100" dir="2700000" algn="tl">
                              <a:srgbClr val="000000"/>
                            </a:outerShdw>
                          </a:effectLst>
                          <a:latin typeface="Verdana" panose="020B0604030504040204" pitchFamily="34" charset="0"/>
                        </a:defRPr>
                      </a:lvl3pPr>
                      <a:lvl4pPr>
                        <a:defRPr>
                          <a:solidFill>
                            <a:schemeClr val="tx1"/>
                          </a:solidFill>
                          <a:effectLst>
                            <a:outerShdw blurRad="38100" dist="38100" dir="2700000" algn="tl">
                              <a:srgbClr val="000000"/>
                            </a:outerShdw>
                          </a:effectLst>
                          <a:latin typeface="Verdana" panose="020B0604030504040204" pitchFamily="34" charset="0"/>
                        </a:defRPr>
                      </a:lvl4pPr>
                      <a:lvl5pPr>
                        <a:buClr>
                          <a:schemeClr val="hlink"/>
                        </a:buClr>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hlink"/>
                        </a:buClr>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rgbClr val="0033CC"/>
                          </a:solidFill>
                          <a:effectLst/>
                          <a:latin typeface="Verdana" panose="020B0604030504040204" pitchFamily="34" charset="0"/>
                        </a:rPr>
                        <a:t>Sub</a:t>
                      </a:r>
                      <a:r>
                        <a:rPr kumimoji="0" lang="es-ES" altLang="es-PE" sz="1600" b="1" i="0" u="none" strike="noStrike" cap="none" normalizeH="0" baseline="0">
                          <a:ln>
                            <a:noFill/>
                          </a:ln>
                          <a:solidFill>
                            <a:schemeClr val="tx1"/>
                          </a:solidFill>
                          <a:effectLst/>
                          <a:latin typeface="Verdana" panose="020B0604030504040204" pitchFamily="34" charset="0"/>
                        </a:rPr>
                        <a:t> operadorNO()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t>
                      </a:r>
                      <a:r>
                        <a:rPr kumimoji="0" lang="es-ES" altLang="es-PE" sz="1600" b="1" i="0" u="none" strike="noStrike" cap="none" normalizeH="0" baseline="0">
                          <a:ln>
                            <a:noFill/>
                          </a:ln>
                          <a:solidFill>
                            <a:srgbClr val="0033CC"/>
                          </a:solidFill>
                          <a:effectLst/>
                          <a:latin typeface="Verdana" panose="020B0604030504040204" pitchFamily="34" charset="0"/>
                        </a:rPr>
                        <a:t>Dim</a:t>
                      </a:r>
                      <a:r>
                        <a:rPr kumimoji="0" lang="es-ES" altLang="es-PE" sz="1600" b="1" i="0" u="none" strike="noStrike" cap="none" normalizeH="0" baseline="0">
                          <a:ln>
                            <a:noFill/>
                          </a:ln>
                          <a:solidFill>
                            <a:schemeClr val="tx1"/>
                          </a:solidFill>
                          <a:effectLst/>
                          <a:latin typeface="Verdana" panose="020B0604030504040204" pitchFamily="34" charset="0"/>
                        </a:rPr>
                        <a:t> Precio </a:t>
                      </a:r>
                      <a:r>
                        <a:rPr kumimoji="0" lang="es-ES" altLang="es-PE" sz="1600" b="1" i="0" u="none" strike="noStrike" cap="none" normalizeH="0" baseline="0">
                          <a:ln>
                            <a:noFill/>
                          </a:ln>
                          <a:solidFill>
                            <a:srgbClr val="0033CC"/>
                          </a:solidFill>
                          <a:effectLst/>
                          <a:latin typeface="Verdana" panose="020B0604030504040204" pitchFamily="34" charset="0"/>
                        </a:rPr>
                        <a:t>As Integer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t>
                      </a:r>
                      <a:r>
                        <a:rPr kumimoji="0" lang="es-ES" altLang="es-PE" sz="1600" b="1" i="0" u="none" strike="noStrike" cap="none" normalizeH="0" baseline="0">
                          <a:ln>
                            <a:noFill/>
                          </a:ln>
                          <a:solidFill>
                            <a:srgbClr val="0033CC"/>
                          </a:solidFill>
                          <a:effectLst/>
                          <a:latin typeface="Verdana" panose="020B0604030504040204" pitchFamily="34" charset="0"/>
                        </a:rPr>
                        <a:t>Dim</a:t>
                      </a:r>
                      <a:r>
                        <a:rPr kumimoji="0" lang="es-ES" altLang="es-PE" sz="1600" b="1" i="0" u="none" strike="noStrike" cap="none" normalizeH="0" baseline="0">
                          <a:ln>
                            <a:noFill/>
                          </a:ln>
                          <a:solidFill>
                            <a:schemeClr val="tx1"/>
                          </a:solidFill>
                          <a:effectLst/>
                          <a:latin typeface="Verdana" panose="020B0604030504040204" pitchFamily="34" charset="0"/>
                        </a:rPr>
                        <a:t> Descuento </a:t>
                      </a:r>
                      <a:r>
                        <a:rPr kumimoji="0" lang="es-ES" altLang="es-PE" sz="1600" b="1" i="0" u="none" strike="noStrike" cap="none" normalizeH="0" baseline="0">
                          <a:ln>
                            <a:noFill/>
                          </a:ln>
                          <a:solidFill>
                            <a:srgbClr val="0033CC"/>
                          </a:solidFill>
                          <a:effectLst/>
                          <a:latin typeface="Verdana" panose="020B0604030504040204" pitchFamily="34" charset="0"/>
                        </a:rPr>
                        <a:t>As Integer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Precio = 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Descuento = 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Precio = Val(InputBox("Entrar el Precio",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t>
                      </a:r>
                      <a:r>
                        <a:rPr kumimoji="0" lang="es-ES" altLang="es-PE" sz="1600" b="1" i="0" u="none" strike="noStrike" cap="none" normalizeH="0" baseline="0">
                          <a:ln>
                            <a:noFill/>
                          </a:ln>
                          <a:solidFill>
                            <a:srgbClr val="009900"/>
                          </a:solidFill>
                          <a:effectLst/>
                          <a:latin typeface="Verdana" panose="020B0604030504040204" pitchFamily="34" charset="0"/>
                        </a:rPr>
                        <a:t>' Si el valor de la variable precio NO es menor o igual que 1000,</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rgbClr val="009900"/>
                          </a:solidFill>
                          <a:effectLst/>
                          <a:latin typeface="Verdana" panose="020B0604030504040204" pitchFamily="34" charset="0"/>
                        </a:rPr>
                        <a:t>    ' entonces pedir 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t>
                      </a:r>
                      <a:r>
                        <a:rPr kumimoji="0" lang="es-ES" altLang="es-PE" sz="1600" b="1" i="0" u="none" strike="noStrike" cap="none" normalizeH="0" baseline="0">
                          <a:ln>
                            <a:noFill/>
                          </a:ln>
                          <a:solidFill>
                            <a:srgbClr val="0033CC"/>
                          </a:solidFill>
                          <a:effectLst/>
                          <a:latin typeface="Verdana" panose="020B0604030504040204" pitchFamily="34" charset="0"/>
                        </a:rPr>
                        <a:t>If Not</a:t>
                      </a:r>
                      <a:r>
                        <a:rPr kumimoji="0" lang="es-ES" altLang="es-PE" sz="1600" b="1" i="0" u="none" strike="noStrike" cap="none" normalizeH="0" baseline="0">
                          <a:ln>
                            <a:noFill/>
                          </a:ln>
                          <a:solidFill>
                            <a:schemeClr val="tx1"/>
                          </a:solidFill>
                          <a:effectLst/>
                          <a:latin typeface="Verdana" panose="020B0604030504040204" pitchFamily="34" charset="0"/>
                        </a:rPr>
                        <a:t> Precio &lt;= 1000 </a:t>
                      </a:r>
                      <a:r>
                        <a:rPr kumimoji="0" lang="es-ES" altLang="es-PE" sz="1600" b="1" i="0" u="none" strike="noStrike" cap="none" normalizeH="0" baseline="0">
                          <a:ln>
                            <a:noFill/>
                          </a:ln>
                          <a:solidFill>
                            <a:srgbClr val="0033CC"/>
                          </a:solidFill>
                          <a:effectLst/>
                          <a:latin typeface="Verdana" panose="020B0604030504040204" pitchFamily="34" charset="0"/>
                        </a:rPr>
                        <a:t>Then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Descuento = Val(InputBox("Entrar Descuento", "Entrar"))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t>
                      </a:r>
                      <a:r>
                        <a:rPr kumimoji="0" lang="es-ES" altLang="es-PE" sz="1600" b="1" i="0" u="none" strike="noStrike" cap="none" normalizeH="0" baseline="0">
                          <a:ln>
                            <a:noFill/>
                          </a:ln>
                          <a:solidFill>
                            <a:srgbClr val="0033CC"/>
                          </a:solidFill>
                          <a:effectLst/>
                          <a:latin typeface="Verdana" panose="020B0604030504040204" pitchFamily="34" charset="0"/>
                        </a:rPr>
                        <a:t>End If</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ActiveSheet.Range("B19").Value = Precio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ActiveSheet.Range("B20").Value = 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chemeClr val="tx1"/>
                          </a:solidFill>
                          <a:effectLst/>
                          <a:latin typeface="Verdana" panose="020B0604030504040204" pitchFamily="34" charset="0"/>
                        </a:rPr>
                        <a:t>    ActiveSheet.Range("B21").Value = Precio - Descuento</a:t>
                      </a:r>
                    </a:p>
                    <a:p>
                      <a:pPr marL="0" marR="0" lvl="0" indent="0" algn="l" defTabSz="914400" rtl="0" eaLnBrk="1" fontAlgn="base" latinLnBrk="0" hangingPunct="1">
                        <a:lnSpc>
                          <a:spcPct val="100000"/>
                        </a:lnSpc>
                        <a:spcBef>
                          <a:spcPct val="20000"/>
                        </a:spcBef>
                        <a:spcAft>
                          <a:spcPct val="0"/>
                        </a:spcAft>
                        <a:buClr>
                          <a:schemeClr val="hlink"/>
                        </a:buClr>
                        <a:buSzTx/>
                        <a:buFont typeface="Wingdings" panose="05000000000000000000" pitchFamily="2" charset="2"/>
                        <a:buNone/>
                        <a:tabLst/>
                      </a:pPr>
                      <a:r>
                        <a:rPr kumimoji="0" lang="es-ES" altLang="es-PE" sz="1600" b="1" i="0" u="none" strike="noStrike" cap="none" normalizeH="0" baseline="0">
                          <a:ln>
                            <a:noFill/>
                          </a:ln>
                          <a:solidFill>
                            <a:srgbClr val="0033CC"/>
                          </a:solidFill>
                          <a:effectLst/>
                          <a:latin typeface="Verdana" panose="020B060403050404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687909"/>
                  </a:ext>
                </a:extLst>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 name="Marcador de fecha 3"/>
          <p:cNvSpPr>
            <a:spLocks noGrp="1"/>
          </p:cNvSpPr>
          <p:nvPr>
            <p:ph type="dt" sz="quarter" idx="10"/>
          </p:nvPr>
        </p:nvSpPr>
        <p:spPr/>
        <p:txBody>
          <a:bodyPr/>
          <a:lstStyle/>
          <a:p>
            <a:pPr>
              <a:defRPr/>
            </a:pPr>
            <a:fld id="{4D7F60A0-A330-44B1-8460-A6FBCE4F1983}" type="datetime1">
              <a:rPr lang="es-ES" altLang="es-PE" smtClean="0"/>
              <a:t>07/03/2022</a:t>
            </a:fld>
            <a:endParaRPr lang="es-ES" altLang="es-PE"/>
          </a:p>
        </p:txBody>
      </p:sp>
      <p:sp>
        <p:nvSpPr>
          <p:cNvPr id="77" name="Marcador de número de diapositiva 5"/>
          <p:cNvSpPr>
            <a:spLocks noGrp="1"/>
          </p:cNvSpPr>
          <p:nvPr>
            <p:ph type="sldNum" sz="quarter" idx="12"/>
          </p:nvPr>
        </p:nvSpPr>
        <p:spPr/>
        <p:txBody>
          <a:bodyPr/>
          <a:lstStyle/>
          <a:p>
            <a:pPr>
              <a:defRPr/>
            </a:pPr>
            <a:fld id="{E3DBDAA0-CD8F-4C49-B9DC-C31CF590F761}" type="slidenum">
              <a:rPr lang="es-ES" altLang="es-PE"/>
              <a:pPr>
                <a:defRPr/>
              </a:pPr>
              <a:t>25</a:t>
            </a:fld>
            <a:endParaRPr lang="es-ES" altLang="es-PE"/>
          </a:p>
        </p:txBody>
      </p:sp>
      <p:sp>
        <p:nvSpPr>
          <p:cNvPr id="230402" name="Rectangle 2"/>
          <p:cNvSpPr>
            <a:spLocks noGrp="1" noChangeArrowheads="1"/>
          </p:cNvSpPr>
          <p:nvPr>
            <p:ph type="title"/>
          </p:nvPr>
        </p:nvSpPr>
        <p:spPr/>
        <p:txBody>
          <a:bodyPr/>
          <a:lstStyle/>
          <a:p>
            <a:pPr eaLnBrk="1" hangingPunct="1">
              <a:defRPr/>
            </a:pPr>
            <a:r>
              <a:rPr lang="es-ES_tradnl" altLang="es-PE"/>
              <a:t>Tablas de Verdad</a:t>
            </a:r>
            <a:endParaRPr lang="es-ES" altLang="es-PE"/>
          </a:p>
        </p:txBody>
      </p:sp>
      <p:graphicFrame>
        <p:nvGraphicFramePr>
          <p:cNvPr id="230845" name="Group 445"/>
          <p:cNvGraphicFramePr>
            <a:graphicFrameLocks noGrp="1"/>
          </p:cNvGraphicFramePr>
          <p:nvPr>
            <p:ph idx="1"/>
          </p:nvPr>
        </p:nvGraphicFramePr>
        <p:xfrm>
          <a:off x="1066800" y="1981200"/>
          <a:ext cx="7543800" cy="4114800"/>
        </p:xfrm>
        <a:graphic>
          <a:graphicData uri="http://schemas.openxmlformats.org/drawingml/2006/table">
            <a:tbl>
              <a:tblPr/>
              <a:tblGrid>
                <a:gridCol w="1257300">
                  <a:extLst>
                    <a:ext uri="{9D8B030D-6E8A-4147-A177-3AD203B41FA5}">
                      <a16:colId xmlns:a16="http://schemas.microsoft.com/office/drawing/2014/main" val="1840250338"/>
                    </a:ext>
                  </a:extLst>
                </a:gridCol>
                <a:gridCol w="1257300">
                  <a:extLst>
                    <a:ext uri="{9D8B030D-6E8A-4147-A177-3AD203B41FA5}">
                      <a16:colId xmlns:a16="http://schemas.microsoft.com/office/drawing/2014/main" val="3245064856"/>
                    </a:ext>
                  </a:extLst>
                </a:gridCol>
                <a:gridCol w="1257300">
                  <a:extLst>
                    <a:ext uri="{9D8B030D-6E8A-4147-A177-3AD203B41FA5}">
                      <a16:colId xmlns:a16="http://schemas.microsoft.com/office/drawing/2014/main" val="1551458056"/>
                    </a:ext>
                  </a:extLst>
                </a:gridCol>
                <a:gridCol w="1257300">
                  <a:extLst>
                    <a:ext uri="{9D8B030D-6E8A-4147-A177-3AD203B41FA5}">
                      <a16:colId xmlns:a16="http://schemas.microsoft.com/office/drawing/2014/main" val="583757417"/>
                    </a:ext>
                  </a:extLst>
                </a:gridCol>
                <a:gridCol w="1257300">
                  <a:extLst>
                    <a:ext uri="{9D8B030D-6E8A-4147-A177-3AD203B41FA5}">
                      <a16:colId xmlns:a16="http://schemas.microsoft.com/office/drawing/2014/main" val="265524949"/>
                    </a:ext>
                  </a:extLst>
                </a:gridCol>
                <a:gridCol w="1257300">
                  <a:extLst>
                    <a:ext uri="{9D8B030D-6E8A-4147-A177-3AD203B41FA5}">
                      <a16:colId xmlns:a16="http://schemas.microsoft.com/office/drawing/2014/main" val="429856284"/>
                    </a:ext>
                  </a:extLst>
                </a:gridCol>
              </a:tblGrid>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A</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B</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C</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NO(A)</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Y(A;B;C)</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O(A;B;C)</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4383022"/>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4033602"/>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8439232"/>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6665362"/>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3753280"/>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3315734"/>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7906196"/>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3481378"/>
                  </a:ext>
                </a:extLst>
              </a:tr>
              <a:tr h="457200">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VERDADERO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marL="342900" indent="-342900">
                        <a:buClr>
                          <a:schemeClr val="hlink"/>
                        </a:buClr>
                        <a:buSzPct val="70000"/>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buClr>
                          <a:schemeClr val="hlink"/>
                        </a:buClr>
                        <a:buSzPct val="70000"/>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buClr>
                          <a:schemeClr val="hlink"/>
                        </a:buClr>
                        <a:buSzPct val="70000"/>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FALSO</a:t>
                      </a:r>
                      <a:endParaRPr kumimoji="0" lang="en-US" altLang="es-PE"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440306"/>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p:tgtEl>
                                          <p:spTgt spid="230402"/>
                                        </p:tgtEl>
                                      </p:cBhvr>
                                    </p:animEffect>
                                    <p:animScale>
                                      <p:cBhvr>
                                        <p:cTn id="7" dur="250" autoRev="1" fill="hold"/>
                                        <p:tgtEl>
                                          <p:spTgt spid="23040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79120F73-DD62-49FF-B004-77C1ACE320E7}"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3F1170BE-7AB9-4AD4-A9EE-D7168D462F6F}" type="slidenum">
              <a:rPr lang="es-ES" altLang="en-US"/>
              <a:pPr>
                <a:defRPr/>
              </a:pPr>
              <a:t>26</a:t>
            </a:fld>
            <a:endParaRPr lang="es-ES" altLang="en-US"/>
          </a:p>
        </p:txBody>
      </p:sp>
      <p:sp>
        <p:nvSpPr>
          <p:cNvPr id="38916" name="Rectangle 2"/>
          <p:cNvSpPr>
            <a:spLocks noGrp="1" noChangeArrowheads="1"/>
          </p:cNvSpPr>
          <p:nvPr>
            <p:ph type="title"/>
          </p:nvPr>
        </p:nvSpPr>
        <p:spPr>
          <a:xfrm>
            <a:off x="395288" y="260350"/>
            <a:ext cx="7543800" cy="554038"/>
          </a:xfrm>
        </p:spPr>
        <p:txBody>
          <a:bodyPr/>
          <a:lstStyle/>
          <a:p>
            <a:pPr eaLnBrk="1" hangingPunct="1"/>
            <a:r>
              <a:rPr lang="es-ES_tradnl" altLang="es-PE" sz="3500" b="0"/>
              <a:t>Calculadora</a:t>
            </a:r>
            <a:endParaRPr lang="es-ES" altLang="es-PE" sz="3500"/>
          </a:p>
        </p:txBody>
      </p:sp>
      <p:graphicFrame>
        <p:nvGraphicFramePr>
          <p:cNvPr id="229399" name="Group 23"/>
          <p:cNvGraphicFramePr>
            <a:graphicFrameLocks noGrp="1"/>
          </p:cNvGraphicFramePr>
          <p:nvPr>
            <p:ph sz="half" idx="2"/>
          </p:nvPr>
        </p:nvGraphicFramePr>
        <p:xfrm>
          <a:off x="900113" y="1557338"/>
          <a:ext cx="7489825" cy="4319587"/>
        </p:xfrm>
        <a:graphic>
          <a:graphicData uri="http://schemas.openxmlformats.org/drawingml/2006/table">
            <a:tbl>
              <a:tblPr/>
              <a:tblGrid>
                <a:gridCol w="7489825">
                  <a:extLst>
                    <a:ext uri="{9D8B030D-6E8A-4147-A177-3AD203B41FA5}">
                      <a16:colId xmlns:a16="http://schemas.microsoft.com/office/drawing/2014/main" val="1141176070"/>
                    </a:ext>
                  </a:extLst>
                </a:gridCol>
              </a:tblGrid>
              <a:tr h="43195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Calculadora()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Dim</a:t>
                      </a:r>
                      <a:r>
                        <a:rPr kumimoji="0" lang="es-ES" altLang="es-PE" sz="1100" b="0" i="0" u="none" strike="noStrike" cap="none" normalizeH="0" baseline="0">
                          <a:ln>
                            <a:noFill/>
                          </a:ln>
                          <a:solidFill>
                            <a:schemeClr val="tx1"/>
                          </a:solidFill>
                          <a:effectLst/>
                          <a:latin typeface="Arial" panose="020B0604020202020204" pitchFamily="34" charset="0"/>
                        </a:rPr>
                        <a:t> Signo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 1 </a:t>
                      </a:r>
                      <a:r>
                        <a:rPr kumimoji="0" lang="es-ES" altLang="es-PE" sz="1100" b="0" i="0" u="none" strike="noStrike" cap="none" normalizeH="0" baseline="0">
                          <a:ln>
                            <a:noFill/>
                          </a:ln>
                          <a:solidFill>
                            <a:srgbClr val="009900"/>
                          </a:solidFill>
                          <a:effectLst/>
                          <a:latin typeface="Arial" panose="020B0604020202020204" pitchFamily="34" charset="0"/>
                        </a:rPr>
                        <a:t>'Un solo carácter alfanumérico</a:t>
                      </a:r>
                      <a:endParaRPr kumimoji="0" lang="es-ES" altLang="es-PE" sz="5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Dim</a:t>
                      </a:r>
                      <a:r>
                        <a:rPr kumimoji="0" lang="es-ES" altLang="es-PE" sz="1100" b="0" i="0" u="none" strike="noStrike" cap="none" normalizeH="0" baseline="0">
                          <a:ln>
                            <a:noFill/>
                          </a:ln>
                          <a:solidFill>
                            <a:schemeClr val="tx1"/>
                          </a:solidFill>
                          <a:effectLst/>
                          <a:latin typeface="Arial" panose="020B0604020202020204" pitchFamily="34" charset="0"/>
                        </a:rPr>
                        <a:t> Valor1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Valor2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Total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Valor1 = ActiveSheet.Range("C19").Value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Valor2 = ActiveSheet.Range("C20").Value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Signo = ActiveSheet.Range("C21").Value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a:t>
                      </a:r>
                      <a:r>
                        <a:rPr kumimoji="0" lang="es-ES" altLang="es-PE" sz="1100" b="0" i="0" u="none" strike="noStrike" cap="none" normalizeH="0" baseline="0">
                          <a:ln>
                            <a:noFill/>
                          </a:ln>
                          <a:solidFill>
                            <a:schemeClr val="tx1"/>
                          </a:solidFill>
                          <a:effectLst/>
                          <a:latin typeface="Arial" panose="020B0604020202020204" pitchFamily="34" charset="0"/>
                        </a:rPr>
                        <a:t>Signo = "+"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a:t>
                      </a:r>
                      <a:r>
                        <a:rPr kumimoji="0" lang="es-ES" altLang="es-PE" sz="1100" b="0" i="0" u="none" strike="noStrike" cap="none" normalizeH="0" baseline="0">
                          <a:ln>
                            <a:noFill/>
                          </a:ln>
                          <a:solidFill>
                            <a:schemeClr val="tx1"/>
                          </a:solidFill>
                          <a:effectLst/>
                          <a:latin typeface="Arial" panose="020B0604020202020204" pitchFamily="34" charset="0"/>
                        </a:rPr>
                        <a:t>Signo = "-"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a:t>
                      </a:r>
                      <a:r>
                        <a:rPr kumimoji="0" lang="es-ES" altLang="es-PE" sz="1100" b="0" i="0" u="none" strike="noStrike" cap="none" normalizeH="0" baseline="0">
                          <a:ln>
                            <a:noFill/>
                          </a:ln>
                          <a:solidFill>
                            <a:schemeClr val="tx1"/>
                          </a:solidFill>
                          <a:effectLst/>
                          <a:latin typeface="Arial" panose="020B0604020202020204" pitchFamily="34" charset="0"/>
                        </a:rPr>
                        <a:t> Signo = "x"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If</a:t>
                      </a:r>
                      <a:r>
                        <a:rPr kumimoji="0" lang="es-ES" altLang="es-PE" sz="1100" b="0" i="0" u="none" strike="noStrike" cap="none" normalizeH="0" baseline="0">
                          <a:ln>
                            <a:noFill/>
                          </a:ln>
                          <a:solidFill>
                            <a:schemeClr val="tx1"/>
                          </a:solidFill>
                          <a:effectLst/>
                          <a:latin typeface="Arial" panose="020B0604020202020204" pitchFamily="34" charset="0"/>
                        </a:rPr>
                        <a:t> Signo = ":"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ActiveSheet.Range("C22").Value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2283766"/>
                  </a:ext>
                </a:extLst>
              </a:tr>
            </a:tbl>
          </a:graphicData>
        </a:graphic>
      </p:graphicFrame>
      <p:sp>
        <p:nvSpPr>
          <p:cNvPr id="38923" name="Rectangle 9"/>
          <p:cNvSpPr>
            <a:spLocks noChangeArrowheads="1"/>
          </p:cNvSpPr>
          <p:nvPr/>
        </p:nvSpPr>
        <p:spPr bwMode="auto">
          <a:xfrm>
            <a:off x="900113" y="836613"/>
            <a:ext cx="76327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100"/>
              <a:t>Macro que suma, resta, multiplica o divide los valores de las casillas C19 y C20 dependiendo de si C21 contiene el signo +, -, x, : </a:t>
            </a:r>
          </a:p>
          <a:p>
            <a:pPr eaLnBrk="1" hangingPunct="1"/>
            <a:r>
              <a:rPr lang="es-ES" altLang="es-PE" sz="1100"/>
              <a:t>El resultado lo deja en C22. Si en C21 no hay ninguno de los signos anteriores en C22 debe dejarse un 0</a:t>
            </a:r>
            <a:endParaRPr lang="es-ES" altLang="es-PE" sz="60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7FAB779F-34A4-4B04-B79A-298C09988C5B}"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BF571B3C-4361-4B80-BE80-A405664BD7EB}" type="slidenum">
              <a:rPr lang="es-ES" altLang="en-US"/>
              <a:pPr>
                <a:defRPr/>
              </a:pPr>
              <a:t>27</a:t>
            </a:fld>
            <a:endParaRPr lang="es-ES" altLang="en-US"/>
          </a:p>
        </p:txBody>
      </p:sp>
      <p:sp>
        <p:nvSpPr>
          <p:cNvPr id="39940" name="Rectangle 2"/>
          <p:cNvSpPr>
            <a:spLocks noGrp="1" noChangeArrowheads="1"/>
          </p:cNvSpPr>
          <p:nvPr>
            <p:ph type="title"/>
          </p:nvPr>
        </p:nvSpPr>
        <p:spPr>
          <a:xfrm>
            <a:off x="468313" y="404813"/>
            <a:ext cx="8229600" cy="487362"/>
          </a:xfrm>
        </p:spPr>
        <p:txBody>
          <a:bodyPr/>
          <a:lstStyle/>
          <a:p>
            <a:pPr eaLnBrk="1" hangingPunct="1"/>
            <a:r>
              <a:rPr lang="es-ES_tradnl" altLang="es-PE" sz="3500" b="0"/>
              <a:t>La estructura Select Case</a:t>
            </a:r>
            <a:endParaRPr lang="es-ES" altLang="es-PE" sz="3500"/>
          </a:p>
        </p:txBody>
      </p:sp>
      <p:graphicFrame>
        <p:nvGraphicFramePr>
          <p:cNvPr id="266257" name="Group 17"/>
          <p:cNvGraphicFramePr>
            <a:graphicFrameLocks noGrp="1"/>
          </p:cNvGraphicFramePr>
          <p:nvPr>
            <p:ph sz="half" idx="2"/>
          </p:nvPr>
        </p:nvGraphicFramePr>
        <p:xfrm>
          <a:off x="900113" y="1816100"/>
          <a:ext cx="7489825" cy="4319588"/>
        </p:xfrm>
        <a:graphic>
          <a:graphicData uri="http://schemas.openxmlformats.org/drawingml/2006/table">
            <a:tbl>
              <a:tblPr/>
              <a:tblGrid>
                <a:gridCol w="7489825">
                  <a:extLst>
                    <a:ext uri="{9D8B030D-6E8A-4147-A177-3AD203B41FA5}">
                      <a16:colId xmlns:a16="http://schemas.microsoft.com/office/drawing/2014/main" val="2259152494"/>
                    </a:ext>
                  </a:extLst>
                </a:gridCol>
              </a:tblGrid>
              <a:tr h="431958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calcula_case()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Signo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Valor1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Valor2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Total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Valor1 = ActiveSheet.Range("D19").Value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Valor2 = ActiveSheet.Range("D20").Value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Signo = ActiveSheet.Range("D21").Value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Select Case</a:t>
                      </a:r>
                      <a:r>
                        <a:rPr kumimoji="0" lang="es-ES" altLang="es-PE" sz="1100" b="0" i="0" u="none" strike="noStrike" cap="none" normalizeH="0" baseline="0">
                          <a:ln>
                            <a:noFill/>
                          </a:ln>
                          <a:solidFill>
                            <a:schemeClr val="tx1"/>
                          </a:solidFill>
                          <a:effectLst/>
                          <a:latin typeface="Arial" panose="020B0604020202020204" pitchFamily="34" charset="0"/>
                        </a:rPr>
                        <a:t> Signo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"x"</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 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ActiveSheet.Range("D22").Value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19616"/>
                  </a:ext>
                </a:extLst>
              </a:tr>
            </a:tbl>
          </a:graphicData>
        </a:graphic>
      </p:graphicFrame>
      <p:sp>
        <p:nvSpPr>
          <p:cNvPr id="39947" name="Rectangle 9"/>
          <p:cNvSpPr>
            <a:spLocks noChangeArrowheads="1"/>
          </p:cNvSpPr>
          <p:nvPr/>
        </p:nvSpPr>
        <p:spPr bwMode="auto">
          <a:xfrm>
            <a:off x="827088" y="1052513"/>
            <a:ext cx="76327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700"/>
              <a:t>La estructura Select Case da mayor legibilidad al programa anterior</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22D7AF5A-F127-49B5-8480-1D3AE25A4977}"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F0445B3E-7935-4A05-971A-75FA0A136089}" type="slidenum">
              <a:rPr lang="es-ES" altLang="es-PE"/>
              <a:pPr>
                <a:defRPr/>
              </a:pPr>
              <a:t>28</a:t>
            </a:fld>
            <a:endParaRPr lang="es-ES" altLang="es-PE"/>
          </a:p>
        </p:txBody>
      </p:sp>
      <p:sp>
        <p:nvSpPr>
          <p:cNvPr id="40964" name="Rectangle 2"/>
          <p:cNvSpPr>
            <a:spLocks noGrp="1" noChangeArrowheads="1"/>
          </p:cNvSpPr>
          <p:nvPr>
            <p:ph type="title"/>
          </p:nvPr>
        </p:nvSpPr>
        <p:spPr/>
        <p:txBody>
          <a:bodyPr/>
          <a:lstStyle/>
          <a:p>
            <a:pPr eaLnBrk="1" hangingPunct="1"/>
            <a:r>
              <a:rPr lang="es-ES_tradnl" altLang="es-PE"/>
              <a:t>Ejercicio</a:t>
            </a:r>
            <a:endParaRPr lang="es-ES" altLang="es-PE"/>
          </a:p>
        </p:txBody>
      </p:sp>
      <p:sp>
        <p:nvSpPr>
          <p:cNvPr id="40965" name="Rectangle 3"/>
          <p:cNvSpPr>
            <a:spLocks noGrp="1" noChangeArrowheads="1"/>
          </p:cNvSpPr>
          <p:nvPr>
            <p:ph type="body" idx="1"/>
          </p:nvPr>
        </p:nvSpPr>
        <p:spPr/>
        <p:txBody>
          <a:bodyPr/>
          <a:lstStyle/>
          <a:p>
            <a:pPr eaLnBrk="1" hangingPunct="1"/>
            <a:r>
              <a:rPr lang="es-ES_tradnl" altLang="es-PE"/>
              <a:t>Cree un programa que pregunte la fecha de nacimiento, calcule cuantos días han transcurrido hasta el momento actual y diga en qué día de la semana nació.</a:t>
            </a:r>
            <a:endParaRPr lang="es-ES" altLang="es-PE"/>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5079050A-3F79-49C9-80F4-E7EC823266CC}" type="datetime1">
              <a:rPr lang="es-ES" altLang="es-PE" smtClean="0"/>
              <a:t>07/03/2022</a:t>
            </a:fld>
            <a:endParaRPr lang="es-ES" altLang="es-PE"/>
          </a:p>
        </p:txBody>
      </p:sp>
      <p:sp>
        <p:nvSpPr>
          <p:cNvPr id="11" name="Marcador de número de diapositiva 5"/>
          <p:cNvSpPr>
            <a:spLocks noGrp="1"/>
          </p:cNvSpPr>
          <p:nvPr>
            <p:ph type="sldNum" sz="quarter" idx="12"/>
          </p:nvPr>
        </p:nvSpPr>
        <p:spPr/>
        <p:txBody>
          <a:bodyPr/>
          <a:lstStyle/>
          <a:p>
            <a:pPr>
              <a:defRPr/>
            </a:pPr>
            <a:fld id="{23724B1B-202E-4170-9367-057FA7DF71AD}" type="slidenum">
              <a:rPr lang="es-ES" altLang="es-PE"/>
              <a:pPr>
                <a:defRPr/>
              </a:pPr>
              <a:t>29</a:t>
            </a:fld>
            <a:endParaRPr lang="es-ES" altLang="es-PE"/>
          </a:p>
        </p:txBody>
      </p:sp>
      <p:sp>
        <p:nvSpPr>
          <p:cNvPr id="41988" name="Rectangle 2"/>
          <p:cNvSpPr>
            <a:spLocks noGrp="1" noChangeArrowheads="1"/>
          </p:cNvSpPr>
          <p:nvPr>
            <p:ph type="title"/>
          </p:nvPr>
        </p:nvSpPr>
        <p:spPr>
          <a:xfrm>
            <a:off x="250825" y="333375"/>
            <a:ext cx="7477125" cy="576263"/>
          </a:xfrm>
        </p:spPr>
        <p:txBody>
          <a:bodyPr/>
          <a:lstStyle/>
          <a:p>
            <a:pPr eaLnBrk="1" hangingPunct="1"/>
            <a:r>
              <a:rPr lang="es-ES_tradnl" altLang="es-PE" sz="3600"/>
              <a:t>Solución Ejercicio</a:t>
            </a:r>
            <a:endParaRPr lang="es-ES" altLang="es-PE" sz="3600"/>
          </a:p>
        </p:txBody>
      </p:sp>
      <p:graphicFrame>
        <p:nvGraphicFramePr>
          <p:cNvPr id="437299" name="Group 51"/>
          <p:cNvGraphicFramePr>
            <a:graphicFrameLocks noGrp="1"/>
          </p:cNvGraphicFramePr>
          <p:nvPr/>
        </p:nvGraphicFramePr>
        <p:xfrm>
          <a:off x="395288" y="836613"/>
          <a:ext cx="8497887" cy="5440362"/>
        </p:xfrm>
        <a:graphic>
          <a:graphicData uri="http://schemas.openxmlformats.org/drawingml/2006/table">
            <a:tbl>
              <a:tblPr/>
              <a:tblGrid>
                <a:gridCol w="8497887">
                  <a:extLst>
                    <a:ext uri="{9D8B030D-6E8A-4147-A177-3AD203B41FA5}">
                      <a16:colId xmlns:a16="http://schemas.microsoft.com/office/drawing/2014/main" val="1168433484"/>
                    </a:ext>
                  </a:extLst>
                </a:gridCol>
              </a:tblGrid>
              <a:tr h="5440362">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nacimiento()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dias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Dsemana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Factual </a:t>
                      </a:r>
                      <a:r>
                        <a:rPr kumimoji="0" lang="es-ES" altLang="es-PE" sz="1300" b="0" i="0" u="none" strike="noStrike" cap="none" normalizeH="0" baseline="0">
                          <a:ln>
                            <a:noFill/>
                          </a:ln>
                          <a:solidFill>
                            <a:srgbClr val="0033CC"/>
                          </a:solidFill>
                          <a:effectLst/>
                          <a:latin typeface="Arial" panose="020B0604020202020204" pitchFamily="34" charset="0"/>
                        </a:rPr>
                        <a:t>As Date</a:t>
                      </a:r>
                      <a:r>
                        <a:rPr kumimoji="0" lang="es-ES" altLang="es-PE" sz="1300" b="0" i="0" u="none" strike="noStrike" cap="none" normalizeH="0" baseline="0">
                          <a:ln>
                            <a:noFill/>
                          </a:ln>
                          <a:solidFill>
                            <a:schemeClr val="tx1"/>
                          </a:solidFill>
                          <a:effectLst/>
                          <a:latin typeface="Arial" panose="020B0604020202020204" pitchFamily="34" charset="0"/>
                        </a:rPr>
                        <a:t>, 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'Dsemana es una variable que da un número que indica el día de la semana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rgbClr val="009900"/>
                          </a:solidFill>
                          <a:effectLst/>
                          <a:latin typeface="Arial" panose="020B0604020202020204" pitchFamily="34" charset="0"/>
                        </a:rPr>
                        <a:t>    'dado por la función WEEKDAY, que en Excel es =DIASEM(fecha)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Static</a:t>
                      </a:r>
                      <a:r>
                        <a:rPr kumimoji="0" lang="es-ES" altLang="es-PE" sz="1300" b="0" i="0" u="none" strike="noStrike" cap="none" normalizeH="0" baseline="0">
                          <a:ln>
                            <a:noFill/>
                          </a:ln>
                          <a:solidFill>
                            <a:schemeClr val="tx1"/>
                          </a:solidFill>
                          <a:effectLst/>
                          <a:latin typeface="Arial" panose="020B0604020202020204" pitchFamily="34" charset="0"/>
                        </a:rPr>
                        <a:t> Fnacimiento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Factual = Date 'Date es la función de VBA equivalente a =HOY()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Fnacimiento = Factual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Fnacimiento = InputBox(Prompt:="Introduzca su fecha de nacimiento", Title:="Formato DD-MM-AAAA", Default:=Fnacimiento)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dias = Factual - Fnacimiento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Dsemana = Application.WorksheetFunction.Weekday(Fnacimiento)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Select Case</a:t>
                      </a:r>
                      <a:r>
                        <a:rPr kumimoji="0" lang="es-ES" altLang="es-PE" sz="1300" b="0" i="0" u="none" strike="noStrike" cap="none" normalizeH="0" baseline="0">
                          <a:ln>
                            <a:noFill/>
                          </a:ln>
                          <a:solidFill>
                            <a:schemeClr val="tx1"/>
                          </a:solidFill>
                          <a:effectLst/>
                          <a:latin typeface="Arial" panose="020B0604020202020204" pitchFamily="34" charset="0"/>
                        </a:rPr>
                        <a:t> Dsemana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1: d = "Domingo"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2: d = "Lunes"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3: d = "Martes"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4: d = "Miercoles"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5: d = "Jueves"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6: d = "Viernes"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Case</a:t>
                      </a:r>
                      <a:r>
                        <a:rPr kumimoji="0" lang="es-ES" altLang="es-PE" sz="1300" b="0" i="0" u="none" strike="noStrike" cap="none" normalizeH="0" baseline="0">
                          <a:ln>
                            <a:noFill/>
                          </a:ln>
                          <a:solidFill>
                            <a:schemeClr val="tx1"/>
                          </a:solidFill>
                          <a:effectLst/>
                          <a:latin typeface="Arial" panose="020B0604020202020204" pitchFamily="34" charset="0"/>
                        </a:rPr>
                        <a:t> 7: d = "Sabado"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chemeClr val="tx1"/>
                          </a:solidFill>
                          <a:effectLst/>
                          <a:latin typeface="Arial" panose="020B0604020202020204" pitchFamily="34" charset="0"/>
                        </a:rPr>
                        <a:t>    MsgBox Prompt:="Usted nació un " &amp; d &amp; " hace " &amp; dias &amp; " días" &amp; Chr(10), Title:="Esta información es correcta siempre que hoy sea " &amp; Factual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5692044"/>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4D864406-A9D8-4419-A0FB-2669424E6EAD}"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930A84F0-D465-459C-B298-E72F8991BCE4}" type="slidenum">
              <a:rPr lang="es-ES" altLang="en-US"/>
              <a:pPr>
                <a:defRPr/>
              </a:pPr>
              <a:t>3</a:t>
            </a:fld>
            <a:endParaRPr lang="es-ES" altLang="en-US"/>
          </a:p>
        </p:txBody>
      </p:sp>
      <p:sp>
        <p:nvSpPr>
          <p:cNvPr id="14340" name="Rectangle 2"/>
          <p:cNvSpPr>
            <a:spLocks noGrp="1" noChangeArrowheads="1"/>
          </p:cNvSpPr>
          <p:nvPr>
            <p:ph type="title"/>
          </p:nvPr>
        </p:nvSpPr>
        <p:spPr/>
        <p:txBody>
          <a:bodyPr/>
          <a:lstStyle/>
          <a:p>
            <a:pPr eaLnBrk="1" hangingPunct="1"/>
            <a:r>
              <a:rPr lang="es-ES_tradnl" altLang="es-PE"/>
              <a:t>Objeto Rango</a:t>
            </a:r>
            <a:endParaRPr lang="es-ES" altLang="es-PE"/>
          </a:p>
        </p:txBody>
      </p:sp>
      <p:sp>
        <p:nvSpPr>
          <p:cNvPr id="14341" name="Rectangle 3"/>
          <p:cNvSpPr>
            <a:spLocks noGrp="1" noChangeArrowheads="1"/>
          </p:cNvSpPr>
          <p:nvPr>
            <p:ph type="body" sz="half" idx="1"/>
          </p:nvPr>
        </p:nvSpPr>
        <p:spPr>
          <a:xfrm>
            <a:off x="457200" y="1719263"/>
            <a:ext cx="7929563" cy="1149350"/>
          </a:xfrm>
        </p:spPr>
        <p:txBody>
          <a:bodyPr/>
          <a:lstStyle/>
          <a:p>
            <a:pPr eaLnBrk="1" hangingPunct="1"/>
            <a:r>
              <a:rPr lang="es-ES_tradnl" altLang="es-PE" sz="2600"/>
              <a:t>Programa que deja un valor en una celda y modifica su formato</a:t>
            </a:r>
          </a:p>
          <a:p>
            <a:pPr eaLnBrk="1" hangingPunct="1">
              <a:buFont typeface="Wingdings" panose="05000000000000000000" pitchFamily="2" charset="2"/>
              <a:buNone/>
            </a:pPr>
            <a:endParaRPr lang="es-ES" altLang="es-PE" sz="1700"/>
          </a:p>
        </p:txBody>
      </p:sp>
      <p:graphicFrame>
        <p:nvGraphicFramePr>
          <p:cNvPr id="143411" name="Group 51"/>
          <p:cNvGraphicFramePr>
            <a:graphicFrameLocks noGrp="1"/>
          </p:cNvGraphicFramePr>
          <p:nvPr>
            <p:ph sz="half" idx="2"/>
          </p:nvPr>
        </p:nvGraphicFramePr>
        <p:xfrm>
          <a:off x="971550" y="3328988"/>
          <a:ext cx="7489825" cy="2700516"/>
        </p:xfrm>
        <a:graphic>
          <a:graphicData uri="http://schemas.openxmlformats.org/drawingml/2006/table">
            <a:tbl>
              <a:tblPr/>
              <a:tblGrid>
                <a:gridCol w="7489825">
                  <a:extLst>
                    <a:ext uri="{9D8B030D-6E8A-4147-A177-3AD203B41FA5}">
                      <a16:colId xmlns:a16="http://schemas.microsoft.com/office/drawing/2014/main" val="1166284971"/>
                    </a:ext>
                  </a:extLst>
                </a:gridCol>
              </a:tblGrid>
              <a:tr h="270033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rgbClr val="0033CC"/>
                          </a:solidFill>
                          <a:effectLst/>
                          <a:latin typeface="Arial" panose="020B0604020202020204" pitchFamily="34" charset="0"/>
                        </a:rPr>
                        <a:t>Sub</a:t>
                      </a:r>
                      <a:r>
                        <a:rPr kumimoji="0" lang="es-ES_tradnl" altLang="es-PE" sz="2000" b="0" i="0" u="none" strike="noStrike" cap="none" normalizeH="0" baseline="0">
                          <a:ln>
                            <a:noFill/>
                          </a:ln>
                          <a:solidFill>
                            <a:schemeClr val="tx1"/>
                          </a:solidFill>
                          <a:effectLst/>
                          <a:latin typeface="Arial" panose="020B0604020202020204" pitchFamily="34" charset="0"/>
                        </a:rPr>
                        <a:t> Saludo()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chemeClr val="tx1"/>
                          </a:solidFill>
                          <a:effectLst/>
                          <a:latin typeface="Arial" panose="020B0604020202020204" pitchFamily="34" charset="0"/>
                        </a:rPr>
                        <a:t>    Worksheets("Hoja2").Activate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chemeClr val="tx1"/>
                          </a:solidFill>
                          <a:effectLst/>
                          <a:latin typeface="Arial" panose="020B0604020202020204" pitchFamily="34" charset="0"/>
                        </a:rPr>
                        <a:t>    ActiveSheet.Range("C5").Value = "¿Cómo esta usted?"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chemeClr val="tx1"/>
                          </a:solidFill>
                          <a:effectLst/>
                          <a:latin typeface="Arial" panose="020B0604020202020204" pitchFamily="34" charset="0"/>
                        </a:rPr>
                        <a:t>    ActiveSheet.Range("C5").Font.Bold = </a:t>
                      </a:r>
                      <a:r>
                        <a:rPr kumimoji="0" lang="es-ES_tradnl" altLang="es-PE" sz="20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chemeClr val="tx1"/>
                          </a:solidFill>
                          <a:effectLst/>
                          <a:latin typeface="Arial" panose="020B0604020202020204" pitchFamily="34" charset="0"/>
                        </a:rPr>
                        <a:t>    ActiveSheet.Range("C5").Font.Color = RGB(255, 0,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2000" b="0" i="0" u="none" strike="noStrike" cap="none" normalizeH="0" baseline="0">
                          <a:ln>
                            <a:noFill/>
                          </a:ln>
                          <a:solidFill>
                            <a:srgbClr val="0033CC"/>
                          </a:solidFill>
                          <a:effectLst/>
                          <a:latin typeface="Arial" panose="020B0604020202020204" pitchFamily="34" charset="0"/>
                        </a:rPr>
                        <a:t>End Sub</a:t>
                      </a:r>
                      <a:endParaRPr kumimoji="0" lang="es-ES_tradnl" altLang="es-PE" sz="1300" b="0"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2600" b="0" i="0" u="none" strike="noStrike" cap="none" normalizeH="0" baseline="0">
                        <a:ln>
                          <a:noFill/>
                        </a:ln>
                        <a:solidFill>
                          <a:schemeClr val="tx1"/>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8562043"/>
                  </a:ext>
                </a:extLst>
              </a:tr>
            </a:tbl>
          </a:graphicData>
        </a:graphic>
      </p:graphicFrame>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48AABBAF-CA69-40F3-B0CE-C322B22B2283}" type="datetime1">
              <a:rPr lang="es-ES" altLang="es-PE" smtClean="0"/>
              <a:t>07/03/2022</a:t>
            </a:fld>
            <a:endParaRPr lang="es-ES" altLang="en-US"/>
          </a:p>
        </p:txBody>
      </p:sp>
      <p:sp>
        <p:nvSpPr>
          <p:cNvPr id="11" name="Marcador de número de diapositiva 6"/>
          <p:cNvSpPr>
            <a:spLocks noGrp="1"/>
          </p:cNvSpPr>
          <p:nvPr>
            <p:ph type="sldNum" sz="quarter" idx="12"/>
          </p:nvPr>
        </p:nvSpPr>
        <p:spPr/>
        <p:txBody>
          <a:bodyPr/>
          <a:lstStyle/>
          <a:p>
            <a:pPr>
              <a:defRPr/>
            </a:pPr>
            <a:fld id="{0737DDA5-6591-44D3-AA37-95F560799D7A}" type="slidenum">
              <a:rPr lang="es-ES" altLang="en-US"/>
              <a:pPr>
                <a:defRPr/>
              </a:pPr>
              <a:t>30</a:t>
            </a:fld>
            <a:endParaRPr lang="es-ES" altLang="en-US"/>
          </a:p>
        </p:txBody>
      </p:sp>
      <p:sp>
        <p:nvSpPr>
          <p:cNvPr id="43012" name="Rectangle 2"/>
          <p:cNvSpPr>
            <a:spLocks noGrp="1" noChangeArrowheads="1"/>
          </p:cNvSpPr>
          <p:nvPr>
            <p:ph type="title"/>
          </p:nvPr>
        </p:nvSpPr>
        <p:spPr>
          <a:xfrm>
            <a:off x="468313" y="404813"/>
            <a:ext cx="8229600" cy="720725"/>
          </a:xfrm>
        </p:spPr>
        <p:txBody>
          <a:bodyPr/>
          <a:lstStyle/>
          <a:p>
            <a:pPr eaLnBrk="1" hangingPunct="1"/>
            <a:r>
              <a:rPr lang="es-ES" altLang="es-PE" sz="2200" b="0"/>
              <a:t>Cada sentencia Case evalúa un rango de valores</a:t>
            </a:r>
          </a:p>
        </p:txBody>
      </p:sp>
      <p:graphicFrame>
        <p:nvGraphicFramePr>
          <p:cNvPr id="268324" name="Group 36"/>
          <p:cNvGraphicFramePr>
            <a:graphicFrameLocks noGrp="1"/>
          </p:cNvGraphicFramePr>
          <p:nvPr>
            <p:ph sz="half" idx="2"/>
          </p:nvPr>
        </p:nvGraphicFramePr>
        <p:xfrm>
          <a:off x="900113" y="1196975"/>
          <a:ext cx="7489825" cy="5002213"/>
        </p:xfrm>
        <a:graphic>
          <a:graphicData uri="http://schemas.openxmlformats.org/drawingml/2006/table">
            <a:tbl>
              <a:tblPr/>
              <a:tblGrid>
                <a:gridCol w="7489825">
                  <a:extLst>
                    <a:ext uri="{9D8B030D-6E8A-4147-A177-3AD203B41FA5}">
                      <a16:colId xmlns:a16="http://schemas.microsoft.com/office/drawing/2014/main" val="2149411460"/>
                    </a:ext>
                  </a:extLst>
                </a:gridCol>
              </a:tblGrid>
              <a:tr h="50022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Nota1 </a:t>
                      </a:r>
                      <a:r>
                        <a:rPr kumimoji="0" lang="es-ES" altLang="es-PE" sz="1100" b="0" i="0" u="none" strike="noStrike" cap="none" normalizeH="0" baseline="0">
                          <a:ln>
                            <a:noFill/>
                          </a:ln>
                          <a:solidFill>
                            <a:srgbClr val="0033CC"/>
                          </a:solidFill>
                          <a:effectLst/>
                          <a:latin typeface="Arial" panose="020B0604020202020204" pitchFamily="34" charset="0"/>
                        </a:rPr>
                        <a:t>As Single</a:t>
                      </a:r>
                      <a:r>
                        <a:rPr kumimoji="0" lang="es-ES" altLang="es-PE" sz="1100" b="0" i="0" u="none" strike="noStrike" cap="none" normalizeH="0" baseline="0">
                          <a:ln>
                            <a:noFill/>
                          </a:ln>
                          <a:solidFill>
                            <a:schemeClr val="tx1"/>
                          </a:solidFill>
                          <a:effectLst/>
                          <a:latin typeface="Arial" panose="020B0604020202020204" pitchFamily="34" charset="0"/>
                        </a:rPr>
                        <a:t>, Nota2 </a:t>
                      </a:r>
                      <a:r>
                        <a:rPr kumimoji="0" lang="es-ES" altLang="es-PE" sz="1100" b="0" i="0" u="none" strike="noStrike" cap="none" normalizeH="0" baseline="0">
                          <a:ln>
                            <a:noFill/>
                          </a:ln>
                          <a:solidFill>
                            <a:srgbClr val="0033CC"/>
                          </a:solidFill>
                          <a:effectLst/>
                          <a:latin typeface="Arial" panose="020B0604020202020204" pitchFamily="34" charset="0"/>
                        </a:rPr>
                        <a:t>As Single</a:t>
                      </a:r>
                      <a:r>
                        <a:rPr kumimoji="0" lang="es-ES" altLang="es-PE" sz="1100" b="0" i="0" u="none" strike="noStrike" cap="none" normalizeH="0" baseline="0">
                          <a:ln>
                            <a:noFill/>
                          </a:ln>
                          <a:solidFill>
                            <a:schemeClr val="tx1"/>
                          </a:solidFill>
                          <a:effectLst/>
                          <a:latin typeface="Arial" panose="020B0604020202020204" pitchFamily="34" charset="0"/>
                        </a:rPr>
                        <a:t>, Nota3 </a:t>
                      </a:r>
                      <a:r>
                        <a:rPr kumimoji="0" lang="es-ES" altLang="es-PE" sz="11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califica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Media </a:t>
                      </a:r>
                      <a:r>
                        <a:rPr kumimoji="0" lang="es-ES" altLang="es-PE" sz="11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Nota1 = </a:t>
                      </a:r>
                      <a:r>
                        <a:rPr kumimoji="0" lang="es-ES" altLang="es-PE" sz="1100" b="0" i="0" u="none" strike="noStrike" cap="none" normalizeH="0" baseline="0">
                          <a:ln>
                            <a:noFill/>
                          </a:ln>
                          <a:solidFill>
                            <a:srgbClr val="0033CC"/>
                          </a:solidFill>
                          <a:effectLst/>
                          <a:latin typeface="Arial" panose="020B0604020202020204" pitchFamily="34" charset="0"/>
                        </a:rPr>
                        <a:t>CSng</a:t>
                      </a:r>
                      <a:r>
                        <a:rPr kumimoji="0" lang="es-ES" altLang="es-PE" sz="1100" b="0" i="0" u="none" strike="noStrike" cap="none" normalizeH="0" baseline="0">
                          <a:ln>
                            <a:noFill/>
                          </a:ln>
                          <a:solidFill>
                            <a:schemeClr val="tx1"/>
                          </a:solidFill>
                          <a:effectLst/>
                          <a:latin typeface="Arial" panose="020B0604020202020204" pitchFamily="34" charset="0"/>
                        </a:rPr>
                        <a:t>(InputBox("Entrar Nota primera evaluación",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Nota2 = </a:t>
                      </a:r>
                      <a:r>
                        <a:rPr kumimoji="0" lang="es-ES" altLang="es-PE" sz="1100" b="0" i="0" u="none" strike="noStrike" cap="none" normalizeH="0" baseline="0">
                          <a:ln>
                            <a:noFill/>
                          </a:ln>
                          <a:solidFill>
                            <a:srgbClr val="0033CC"/>
                          </a:solidFill>
                          <a:effectLst/>
                          <a:latin typeface="Arial" panose="020B0604020202020204" pitchFamily="34" charset="0"/>
                        </a:rPr>
                        <a:t>CSng</a:t>
                      </a:r>
                      <a:r>
                        <a:rPr kumimoji="0" lang="es-ES" altLang="es-PE" sz="1100" b="0" i="0" u="none" strike="noStrike" cap="none" normalizeH="0" baseline="0">
                          <a:ln>
                            <a:noFill/>
                          </a:ln>
                          <a:solidFill>
                            <a:schemeClr val="tx1"/>
                          </a:solidFill>
                          <a:effectLst/>
                          <a:latin typeface="Arial" panose="020B0604020202020204" pitchFamily="34" charset="0"/>
                        </a:rPr>
                        <a:t>(InputBox("Entrar Nota Segunda evaluación",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Nota3 = </a:t>
                      </a:r>
                      <a:r>
                        <a:rPr kumimoji="0" lang="es-ES" altLang="es-PE" sz="1100" b="0" i="0" u="none" strike="noStrike" cap="none" normalizeH="0" baseline="0">
                          <a:ln>
                            <a:noFill/>
                          </a:ln>
                          <a:solidFill>
                            <a:srgbClr val="0033CC"/>
                          </a:solidFill>
                          <a:effectLst/>
                          <a:latin typeface="Arial" panose="020B0604020202020204" pitchFamily="34" charset="0"/>
                        </a:rPr>
                        <a:t>CSng</a:t>
                      </a:r>
                      <a:r>
                        <a:rPr kumimoji="0" lang="es-ES" altLang="es-PE" sz="1100" b="0" i="0" u="none" strike="noStrike" cap="none" normalizeH="0" baseline="0">
                          <a:ln>
                            <a:noFill/>
                          </a:ln>
                          <a:solidFill>
                            <a:schemeClr val="tx1"/>
                          </a:solidFill>
                          <a:effectLst/>
                          <a:latin typeface="Arial" panose="020B0604020202020204" pitchFamily="34" charset="0"/>
                        </a:rPr>
                        <a:t>(InputBox("Entrar Nota Tercera evaluación",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Media = (Nota1 + Nota2 + Nota3) / 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ActiveSheet.Range("C17").Value = Nota1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ActiveSheet.Range("D17").Value = Nota2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ActiveSheet.Range("E17").Value = Nota3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ActiveSheet.Range("D18").Value =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Select Case</a:t>
                      </a:r>
                      <a:r>
                        <a:rPr kumimoji="0" lang="es-ES" altLang="es-PE" sz="1100" b="0" i="0" u="none" strike="noStrike" cap="none" normalizeH="0" baseline="0">
                          <a:ln>
                            <a:noFill/>
                          </a:ln>
                          <a:solidFill>
                            <a:schemeClr val="tx1"/>
                          </a:solidFill>
                          <a:effectLst/>
                          <a:latin typeface="Arial" panose="020B0604020202020204" pitchFamily="34" charset="0"/>
                        </a:rPr>
                        <a:t>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 Is</a:t>
                      </a:r>
                      <a:r>
                        <a:rPr kumimoji="0" lang="es-ES" altLang="es-PE" sz="1100" b="0" i="0" u="none" strike="noStrike" cap="none" normalizeH="0" baseline="0">
                          <a:ln>
                            <a:noFill/>
                          </a:ln>
                          <a:solidFill>
                            <a:schemeClr val="tx1"/>
                          </a:solidFill>
                          <a:effectLst/>
                          <a:latin typeface="Arial" panose="020B0604020202020204" pitchFamily="34" charset="0"/>
                        </a:rPr>
                        <a:t> &lt;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califica = "Suspenso"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5 </a:t>
                      </a:r>
                      <a:r>
                        <a:rPr kumimoji="0" lang="es-ES" altLang="es-PE" sz="1100" b="0" i="0" u="none" strike="noStrike" cap="none" normalizeH="0" baseline="0">
                          <a:ln>
                            <a:noFill/>
                          </a:ln>
                          <a:solidFill>
                            <a:srgbClr val="0033CC"/>
                          </a:solidFill>
                          <a:effectLst/>
                          <a:latin typeface="Arial" panose="020B0604020202020204" pitchFamily="34" charset="0"/>
                        </a:rPr>
                        <a:t>To</a:t>
                      </a:r>
                      <a:r>
                        <a:rPr kumimoji="0" lang="es-ES" altLang="es-PE" sz="1100" b="0" i="0" u="none" strike="noStrike" cap="none" normalizeH="0" baseline="0">
                          <a:ln>
                            <a:noFill/>
                          </a:ln>
                          <a:solidFill>
                            <a:schemeClr val="tx1"/>
                          </a:solidFill>
                          <a:effectLst/>
                          <a:latin typeface="Arial" panose="020B0604020202020204" pitchFamily="34" charset="0"/>
                        </a:rPr>
                        <a:t> 6.99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califica = "Aprobado"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6.99 </a:t>
                      </a:r>
                      <a:r>
                        <a:rPr kumimoji="0" lang="es-ES" altLang="es-PE" sz="1100" b="0" i="0" u="none" strike="noStrike" cap="none" normalizeH="0" baseline="0">
                          <a:ln>
                            <a:noFill/>
                          </a:ln>
                          <a:solidFill>
                            <a:srgbClr val="0033CC"/>
                          </a:solidFill>
                          <a:effectLst/>
                          <a:latin typeface="Arial" panose="020B0604020202020204" pitchFamily="34" charset="0"/>
                        </a:rPr>
                        <a:t>To</a:t>
                      </a:r>
                      <a:r>
                        <a:rPr kumimoji="0" lang="es-ES" altLang="es-PE" sz="1100" b="0" i="0" u="none" strike="noStrike" cap="none" normalizeH="0" baseline="0">
                          <a:ln>
                            <a:noFill/>
                          </a:ln>
                          <a:solidFill>
                            <a:schemeClr val="tx1"/>
                          </a:solidFill>
                          <a:effectLst/>
                          <a:latin typeface="Arial" panose="020B0604020202020204" pitchFamily="34" charset="0"/>
                        </a:rPr>
                        <a:t> 8.99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califica = "Notable"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 Is</a:t>
                      </a:r>
                      <a:r>
                        <a:rPr kumimoji="0" lang="es-ES" altLang="es-PE" sz="1100" b="0" i="0" u="none" strike="noStrike" cap="none" normalizeH="0" baseline="0">
                          <a:ln>
                            <a:noFill/>
                          </a:ln>
                          <a:solidFill>
                            <a:schemeClr val="tx1"/>
                          </a:solidFill>
                          <a:effectLst/>
                          <a:latin typeface="Arial" panose="020B0604020202020204" pitchFamily="34" charset="0"/>
                        </a:rPr>
                        <a:t> &gt; 8, 99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califica = "Sobresaliente"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ActiveSheet.Range("E18").Value = califica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4981578"/>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4"/>
          <p:cNvSpPr>
            <a:spLocks noGrp="1"/>
          </p:cNvSpPr>
          <p:nvPr>
            <p:ph type="dt" sz="quarter" idx="10"/>
          </p:nvPr>
        </p:nvSpPr>
        <p:spPr/>
        <p:txBody>
          <a:bodyPr/>
          <a:lstStyle/>
          <a:p>
            <a:pPr>
              <a:defRPr/>
            </a:pPr>
            <a:fld id="{D5BEB803-539C-4086-BD99-ACEE2EAB9046}" type="datetime1">
              <a:rPr lang="es-ES" altLang="es-PE" smtClean="0"/>
              <a:t>07/03/2022</a:t>
            </a:fld>
            <a:endParaRPr lang="es-ES" altLang="en-US"/>
          </a:p>
        </p:txBody>
      </p:sp>
      <p:sp>
        <p:nvSpPr>
          <p:cNvPr id="13" name="Marcador de número de diapositiva 6"/>
          <p:cNvSpPr>
            <a:spLocks noGrp="1"/>
          </p:cNvSpPr>
          <p:nvPr>
            <p:ph type="sldNum" sz="quarter" idx="12"/>
          </p:nvPr>
        </p:nvSpPr>
        <p:spPr/>
        <p:txBody>
          <a:bodyPr/>
          <a:lstStyle/>
          <a:p>
            <a:pPr>
              <a:defRPr/>
            </a:pPr>
            <a:fld id="{6E493CC2-1A27-41EF-A623-0D9FE2D86ED3}" type="slidenum">
              <a:rPr lang="es-ES" altLang="en-US"/>
              <a:pPr>
                <a:defRPr/>
              </a:pPr>
              <a:t>31</a:t>
            </a:fld>
            <a:endParaRPr lang="es-ES" altLang="en-US"/>
          </a:p>
        </p:txBody>
      </p:sp>
      <p:sp>
        <p:nvSpPr>
          <p:cNvPr id="44036" name="Rectangle 2"/>
          <p:cNvSpPr>
            <a:spLocks noGrp="1" noChangeArrowheads="1"/>
          </p:cNvSpPr>
          <p:nvPr>
            <p:ph type="title"/>
          </p:nvPr>
        </p:nvSpPr>
        <p:spPr>
          <a:xfrm>
            <a:off x="468313" y="404813"/>
            <a:ext cx="8229600" cy="720725"/>
          </a:xfrm>
        </p:spPr>
        <p:txBody>
          <a:bodyPr/>
          <a:lstStyle/>
          <a:p>
            <a:pPr eaLnBrk="1" hangingPunct="1"/>
            <a:r>
              <a:rPr lang="es-ES" altLang="es-PE" sz="2200" b="0"/>
              <a:t>Select Case y Filtros</a:t>
            </a:r>
          </a:p>
        </p:txBody>
      </p:sp>
      <p:graphicFrame>
        <p:nvGraphicFramePr>
          <p:cNvPr id="269338" name="Group 26"/>
          <p:cNvGraphicFramePr>
            <a:graphicFrameLocks noGrp="1"/>
          </p:cNvGraphicFramePr>
          <p:nvPr>
            <p:ph sz="half" idx="2"/>
          </p:nvPr>
        </p:nvGraphicFramePr>
        <p:xfrm>
          <a:off x="900113" y="1052513"/>
          <a:ext cx="7489825" cy="5040312"/>
        </p:xfrm>
        <a:graphic>
          <a:graphicData uri="http://schemas.openxmlformats.org/drawingml/2006/table">
            <a:tbl>
              <a:tblPr/>
              <a:tblGrid>
                <a:gridCol w="3671887">
                  <a:extLst>
                    <a:ext uri="{9D8B030D-6E8A-4147-A177-3AD203B41FA5}">
                      <a16:colId xmlns:a16="http://schemas.microsoft.com/office/drawing/2014/main" val="2027842216"/>
                    </a:ext>
                  </a:extLst>
                </a:gridCol>
                <a:gridCol w="3817938">
                  <a:extLst>
                    <a:ext uri="{9D8B030D-6E8A-4147-A177-3AD203B41FA5}">
                      <a16:colId xmlns:a16="http://schemas.microsoft.com/office/drawing/2014/main" val="968751349"/>
                    </a:ext>
                  </a:extLst>
                </a:gridCol>
              </a:tblGrid>
              <a:tr h="50403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con_case_y_filtro()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Signo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Valor1 </a:t>
                      </a:r>
                      <a:r>
                        <a:rPr kumimoji="0" lang="es-ES" altLang="es-PE" sz="1100" b="0" i="0" u="none" strike="noStrike" cap="none" normalizeH="0" baseline="0">
                          <a:ln>
                            <a:noFill/>
                          </a:ln>
                          <a:solidFill>
                            <a:srgbClr val="0033CC"/>
                          </a:solidFill>
                          <a:effectLst/>
                          <a:latin typeface="Arial" panose="020B0604020202020204" pitchFamily="34" charset="0"/>
                        </a:rPr>
                        <a:t>As Variant</a:t>
                      </a:r>
                      <a:r>
                        <a:rPr kumimoji="0" lang="es-ES" altLang="es-PE" sz="1100" b="0" i="0" u="none" strike="noStrike" cap="none" normalizeH="0" baseline="0">
                          <a:ln>
                            <a:noFill/>
                          </a:ln>
                          <a:solidFill>
                            <a:schemeClr val="tx1"/>
                          </a:solidFill>
                          <a:effectLst/>
                          <a:latin typeface="Arial" panose="020B0604020202020204" pitchFamily="34" charset="0"/>
                        </a:rPr>
                        <a:t>, Valor2 </a:t>
                      </a:r>
                      <a:r>
                        <a:rPr kumimoji="0" lang="es-ES" altLang="es-PE" sz="1100" b="0" i="0" u="none" strike="noStrike" cap="none" normalizeH="0" baseline="0">
                          <a:ln>
                            <a:noFill/>
                          </a:ln>
                          <a:solidFill>
                            <a:srgbClr val="0033CC"/>
                          </a:solidFill>
                          <a:effectLst/>
                          <a:latin typeface="Arial" panose="020B0604020202020204" pitchFamily="34" charset="0"/>
                        </a:rPr>
                        <a:t>As Variant</a:t>
                      </a:r>
                      <a:r>
                        <a:rPr kumimoji="0" lang="es-ES" altLang="es-PE" sz="1100" b="0" i="0" u="none" strike="noStrike" cap="none" normalizeH="0" baseline="0">
                          <a:ln>
                            <a:noFill/>
                          </a:ln>
                          <a:solidFill>
                            <a:schemeClr val="tx1"/>
                          </a:solidFill>
                          <a:effectLst/>
                          <a:latin typeface="Arial" panose="020B0604020202020204" pitchFamily="34" charset="0"/>
                        </a:rPr>
                        <a:t>, Total </a:t>
                      </a:r>
                      <a:r>
                        <a:rPr kumimoji="0" lang="es-ES" altLang="es-PE" sz="11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Continuar </a:t>
                      </a:r>
                      <a:r>
                        <a:rPr kumimoji="0" lang="es-ES" altLang="es-PE" sz="1100" b="0" i="0" u="none" strike="noStrike" cap="none" normalizeH="0" baseline="0">
                          <a:ln>
                            <a:noFill/>
                          </a:ln>
                          <a:solidFill>
                            <a:srgbClr val="0033CC"/>
                          </a:solidFill>
                          <a:effectLst/>
                          <a:latin typeface="Arial" panose="020B0604020202020204" pitchFamily="34" charset="0"/>
                        </a:rPr>
                        <a:t>As Boolean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Valor1 = ActiveSheet.Range("E19").Value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Valor2 = ActiveSheet.Range("E20").Value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Signo = ActiveSheet.Range("E21").Value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Continuar = </a:t>
                      </a:r>
                      <a:r>
                        <a:rPr kumimoji="0" lang="es-ES" altLang="es-PE" sz="11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Si en la casilla E19 no hay un valor numérico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Not</a:t>
                      </a:r>
                      <a:r>
                        <a:rPr kumimoji="0" lang="es-ES" altLang="es-PE" sz="1100" b="0" i="0" u="none" strike="noStrike" cap="none" normalizeH="0" baseline="0">
                          <a:ln>
                            <a:noFill/>
                          </a:ln>
                          <a:solidFill>
                            <a:schemeClr val="tx1"/>
                          </a:solidFill>
                          <a:effectLst/>
                          <a:latin typeface="Arial" panose="020B0604020202020204" pitchFamily="34" charset="0"/>
                        </a:rPr>
                        <a:t> IsNumeric(ActiveSheet.Range("E19"))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Prompt:="En E19 no hay ningún valor numérico", Title:="ERROR"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Continuar = </a:t>
                      </a:r>
                      <a:r>
                        <a:rPr kumimoji="0" lang="es-ES" altLang="es-PE" sz="1100" b="0" i="0" u="none" strike="noStrike" cap="none" normalizeH="0" baseline="0">
                          <a:ln>
                            <a:noFill/>
                          </a:ln>
                          <a:solidFill>
                            <a:srgbClr val="0033CC"/>
                          </a:solidFill>
                          <a:effectLst/>
                          <a:latin typeface="Arial" panose="020B0604020202020204" pitchFamily="34" charset="0"/>
                        </a:rPr>
                        <a:t>False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Si en la casilla E20 no hay un valor numérico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Not</a:t>
                      </a:r>
                      <a:r>
                        <a:rPr kumimoji="0" lang="es-ES" altLang="es-PE" sz="1100" b="0" i="0" u="none" strike="noStrike" cap="none" normalizeH="0" baseline="0">
                          <a:ln>
                            <a:noFill/>
                          </a:ln>
                          <a:solidFill>
                            <a:schemeClr val="tx1"/>
                          </a:solidFill>
                          <a:effectLst/>
                          <a:latin typeface="Arial" panose="020B0604020202020204" pitchFamily="34" charset="0"/>
                        </a:rPr>
                        <a:t> IsNumeric(ActiveSheet.Range("E20"))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Prompt:="En E20 no hay ningún valor numérico", Title:="ERROR"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Continuar = </a:t>
                      </a:r>
                      <a:r>
                        <a:rPr kumimoji="0" lang="es-ES" altLang="es-PE" sz="1100" b="0" i="0" u="none" strike="noStrike" cap="none" normalizeH="0" baseline="0">
                          <a:ln>
                            <a:noFill/>
                          </a:ln>
                          <a:solidFill>
                            <a:srgbClr val="0033CC"/>
                          </a:solidFill>
                          <a:effectLst/>
                          <a:latin typeface="Arial" panose="020B0604020202020204" pitchFamily="34" charset="0"/>
                        </a:rPr>
                        <a:t>False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If</a:t>
                      </a:r>
                      <a:r>
                        <a:rPr kumimoji="0" lang="es-ES" altLang="es-PE" sz="1100" b="0" i="0" u="none" strike="noStrike" cap="none" normalizeH="0" baseline="0">
                          <a:ln>
                            <a:noFill/>
                          </a:ln>
                          <a:solidFill>
                            <a:schemeClr val="tx1"/>
                          </a:solidFill>
                          <a:effectLst/>
                          <a:latin typeface="Arial" panose="020B0604020202020204" pitchFamily="34" charset="0"/>
                        </a:rPr>
                        <a:t> IsEmpty(ActiveSheet.Range("E21"))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Prompt:="la casilla E21 está vacía", Title:="ERROR"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Continuar = </a:t>
                      </a:r>
                      <a:r>
                        <a:rPr kumimoji="0" lang="es-ES" altLang="es-PE" sz="1100" b="0" i="0" u="none" strike="noStrike" cap="none" normalizeH="0" baseline="0">
                          <a:ln>
                            <a:noFill/>
                          </a:ln>
                          <a:solidFill>
                            <a:srgbClr val="0033CC"/>
                          </a:solidFill>
                          <a:effectLst/>
                          <a:latin typeface="Arial" panose="020B0604020202020204" pitchFamily="34" charset="0"/>
                        </a:rPr>
                        <a:t>False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a:t>
                      </a:r>
                      <a:r>
                        <a:rPr kumimoji="0" lang="es-ES" altLang="es-PE" sz="1100" b="0" i="0" u="none" strike="noStrike" cap="none" normalizeH="0" baseline="0">
                          <a:ln>
                            <a:noFill/>
                          </a:ln>
                          <a:solidFill>
                            <a:schemeClr val="tx1"/>
                          </a:solidFill>
                          <a:effectLst/>
                          <a:latin typeface="Arial" panose="020B0604020202020204" pitchFamily="34" charset="0"/>
                        </a:rPr>
                        <a:t> Continuar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Select Case</a:t>
                      </a:r>
                      <a:r>
                        <a:rPr kumimoji="0" lang="es-ES" altLang="es-PE" sz="1100" b="0" i="0" u="none" strike="noStrike" cap="none" normalizeH="0" baseline="0">
                          <a:ln>
                            <a:noFill/>
                          </a:ln>
                          <a:solidFill>
                            <a:schemeClr val="tx1"/>
                          </a:solidFill>
                          <a:effectLst/>
                          <a:latin typeface="Arial" panose="020B0604020202020204" pitchFamily="34" charset="0"/>
                        </a:rPr>
                        <a:t> Signo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"x"</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 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ActiveSheet.Range("E22").Value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100" b="0" i="0" u="none" strike="noStrike" cap="none" normalizeH="0" baseline="0">
                        <a:ln>
                          <a:noFill/>
                        </a:ln>
                        <a:solidFill>
                          <a:srgbClr val="0033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3262466"/>
                  </a:ext>
                </a:extLst>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ECDEF2DF-D180-4D00-947C-67D1F507AC4F}"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D515D3AB-D2D4-46FD-BCCC-59AFE3C76AC1}" type="slidenum">
              <a:rPr lang="es-ES" altLang="en-US"/>
              <a:pPr>
                <a:defRPr/>
              </a:pPr>
              <a:t>32</a:t>
            </a:fld>
            <a:endParaRPr lang="es-ES" altLang="en-US"/>
          </a:p>
        </p:txBody>
      </p:sp>
      <p:sp>
        <p:nvSpPr>
          <p:cNvPr id="45060" name="Rectangle 2"/>
          <p:cNvSpPr>
            <a:spLocks noGrp="1" noChangeArrowheads="1"/>
          </p:cNvSpPr>
          <p:nvPr>
            <p:ph type="title"/>
          </p:nvPr>
        </p:nvSpPr>
        <p:spPr/>
        <p:txBody>
          <a:bodyPr/>
          <a:lstStyle/>
          <a:p>
            <a:pPr eaLnBrk="1" hangingPunct="1"/>
            <a:r>
              <a:rPr lang="es-ES" altLang="es-PE" sz="3500"/>
              <a:t>Lista de Funciones de Comprobación</a:t>
            </a:r>
          </a:p>
        </p:txBody>
      </p:sp>
      <p:sp>
        <p:nvSpPr>
          <p:cNvPr id="45061" name="Rectangle 3"/>
          <p:cNvSpPr>
            <a:spLocks noGrp="1" noChangeArrowheads="1"/>
          </p:cNvSpPr>
          <p:nvPr>
            <p:ph type="body" idx="1"/>
          </p:nvPr>
        </p:nvSpPr>
        <p:spPr>
          <a:xfrm>
            <a:off x="457200" y="1484313"/>
            <a:ext cx="8229600" cy="4537075"/>
          </a:xfrm>
        </p:spPr>
        <p:txBody>
          <a:bodyPr/>
          <a:lstStyle/>
          <a:p>
            <a:pPr eaLnBrk="1" hangingPunct="1">
              <a:lnSpc>
                <a:spcPct val="80000"/>
              </a:lnSpc>
            </a:pPr>
            <a:r>
              <a:rPr lang="es-ES" altLang="es-PE" sz="1700"/>
              <a:t>IsNuméric(Expresión)</a:t>
            </a:r>
          </a:p>
          <a:p>
            <a:pPr lvl="1" eaLnBrk="1" hangingPunct="1">
              <a:lnSpc>
                <a:spcPct val="80000"/>
              </a:lnSpc>
            </a:pPr>
            <a:r>
              <a:rPr lang="es-ES" altLang="es-PE" sz="1300"/>
              <a:t> Comprueba si expresión tiene un valor que se puede interpretar como 'numérico.</a:t>
            </a:r>
          </a:p>
          <a:p>
            <a:pPr eaLnBrk="1" hangingPunct="1">
              <a:lnSpc>
                <a:spcPct val="80000"/>
              </a:lnSpc>
            </a:pPr>
            <a:r>
              <a:rPr lang="es-ES" altLang="es-PE" sz="1700"/>
              <a:t>IsDate(Expresión)</a:t>
            </a:r>
          </a:p>
          <a:p>
            <a:pPr lvl="1" eaLnBrk="1" hangingPunct="1">
              <a:lnSpc>
                <a:spcPct val="80000"/>
              </a:lnSpc>
            </a:pPr>
            <a:r>
              <a:rPr lang="es-ES" altLang="es-PE" sz="1300"/>
              <a:t>Comprueba si expresión tiene un valor que se puede interpretar como tipo fecha.</a:t>
            </a:r>
          </a:p>
          <a:p>
            <a:pPr eaLnBrk="1" hangingPunct="1">
              <a:lnSpc>
                <a:spcPct val="80000"/>
              </a:lnSpc>
            </a:pPr>
            <a:r>
              <a:rPr lang="es-ES" altLang="es-PE" sz="1700"/>
              <a:t>IsEmpty(Expresión)</a:t>
            </a:r>
          </a:p>
          <a:p>
            <a:pPr lvl="1" eaLnBrk="1" hangingPunct="1">
              <a:lnSpc>
                <a:spcPct val="80000"/>
              </a:lnSpc>
            </a:pPr>
            <a:r>
              <a:rPr lang="es-ES" altLang="es-PE" sz="1300"/>
              <a:t>Comprueba que expresión tenga algún valor, que se haya inicializado.</a:t>
            </a:r>
          </a:p>
          <a:p>
            <a:pPr eaLnBrk="1" hangingPunct="1">
              <a:lnSpc>
                <a:spcPct val="80000"/>
              </a:lnSpc>
            </a:pPr>
            <a:r>
              <a:rPr lang="es-ES" altLang="es-PE" sz="1700"/>
              <a:t>IsError(Expresión)</a:t>
            </a:r>
          </a:p>
          <a:p>
            <a:pPr lvl="1" eaLnBrk="1" hangingPunct="1">
              <a:lnSpc>
                <a:spcPct val="80000"/>
              </a:lnSpc>
            </a:pPr>
            <a:r>
              <a:rPr lang="es-ES" altLang="es-PE" sz="1300"/>
              <a:t>Comprueba si expresión devuelve algún valor de error.</a:t>
            </a:r>
          </a:p>
          <a:p>
            <a:pPr eaLnBrk="1" hangingPunct="1">
              <a:lnSpc>
                <a:spcPct val="80000"/>
              </a:lnSpc>
            </a:pPr>
            <a:r>
              <a:rPr lang="es-ES" altLang="es-PE" sz="1700"/>
              <a:t>IsArray(Expresión)</a:t>
            </a:r>
          </a:p>
          <a:p>
            <a:pPr lvl="1" eaLnBrk="1" hangingPunct="1">
              <a:lnSpc>
                <a:spcPct val="80000"/>
              </a:lnSpc>
            </a:pPr>
            <a:r>
              <a:rPr lang="es-ES" altLang="es-PE" sz="1300"/>
              <a:t>Comprueba si expresión (una variable) es un array o no.</a:t>
            </a:r>
          </a:p>
          <a:p>
            <a:pPr eaLnBrk="1" hangingPunct="1">
              <a:lnSpc>
                <a:spcPct val="80000"/>
              </a:lnSpc>
            </a:pPr>
            <a:r>
              <a:rPr lang="es-ES" altLang="es-PE" sz="1700"/>
              <a:t>IsObject(Expresión)</a:t>
            </a:r>
          </a:p>
          <a:p>
            <a:pPr lvl="1" eaLnBrk="1" hangingPunct="1">
              <a:lnSpc>
                <a:spcPct val="80000"/>
              </a:lnSpc>
            </a:pPr>
            <a:r>
              <a:rPr lang="es-ES" altLang="es-PE" sz="1300"/>
              <a:t>Comprueba si expresión (una variable) representa una variable tipo objeto.</a:t>
            </a:r>
          </a:p>
          <a:p>
            <a:pPr eaLnBrk="1" hangingPunct="1">
              <a:lnSpc>
                <a:spcPct val="80000"/>
              </a:lnSpc>
            </a:pPr>
            <a:r>
              <a:rPr lang="es-ES" altLang="es-PE" sz="1700"/>
              <a:t>IsNull(Expresión)</a:t>
            </a:r>
          </a:p>
          <a:p>
            <a:pPr lvl="1" eaLnBrk="1" hangingPunct="1">
              <a:lnSpc>
                <a:spcPct val="80000"/>
              </a:lnSpc>
            </a:pPr>
            <a:r>
              <a:rPr lang="es-ES" altLang="es-PE" sz="1300"/>
              <a:t>Comprueba si expresión contiene un valor nulo debido a datos no válidos.</a:t>
            </a:r>
          </a:p>
          <a:p>
            <a:pPr eaLnBrk="1" hangingPunct="1">
              <a:lnSpc>
                <a:spcPct val="80000"/>
              </a:lnSpc>
            </a:pPr>
            <a:r>
              <a:rPr lang="es-ES" altLang="es-PE" sz="1700"/>
              <a:t>Nothing</a:t>
            </a:r>
          </a:p>
          <a:p>
            <a:pPr lvl="1" eaLnBrk="1" hangingPunct="1">
              <a:lnSpc>
                <a:spcPct val="80000"/>
              </a:lnSpc>
            </a:pPr>
            <a:r>
              <a:rPr lang="es-ES" altLang="es-PE" sz="1300"/>
              <a:t>No es propiamente una función, sirve para comprobar si una variable objeto esta 'asociada a un objeto antes de hacer cualquier operación con ella. Recuerde que para trabajar con 'una variable objeto antes debe asignarse a uno (mediante la instrucción Set), en caso contrario se producirá un error en el programa cuando utilice el objeto y se detendrá su ejecución.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4"/>
          <p:cNvSpPr>
            <a:spLocks noGrp="1"/>
          </p:cNvSpPr>
          <p:nvPr>
            <p:ph type="dt" sz="quarter" idx="10"/>
          </p:nvPr>
        </p:nvSpPr>
        <p:spPr/>
        <p:txBody>
          <a:bodyPr/>
          <a:lstStyle/>
          <a:p>
            <a:pPr>
              <a:defRPr/>
            </a:pPr>
            <a:fld id="{602B7974-5423-40C4-88CB-67F5A8A7C4F6}" type="datetime1">
              <a:rPr lang="es-ES" altLang="es-PE" smtClean="0"/>
              <a:t>07/03/2022</a:t>
            </a:fld>
            <a:endParaRPr lang="es-ES" altLang="en-US"/>
          </a:p>
        </p:txBody>
      </p:sp>
      <p:sp>
        <p:nvSpPr>
          <p:cNvPr id="11" name="Marcador de número de diapositiva 6"/>
          <p:cNvSpPr>
            <a:spLocks noGrp="1"/>
          </p:cNvSpPr>
          <p:nvPr>
            <p:ph type="sldNum" sz="quarter" idx="12"/>
          </p:nvPr>
        </p:nvSpPr>
        <p:spPr/>
        <p:txBody>
          <a:bodyPr/>
          <a:lstStyle/>
          <a:p>
            <a:pPr>
              <a:defRPr/>
            </a:pPr>
            <a:fld id="{F55E4C90-D96F-42AB-B210-DB86792F4A65}" type="slidenum">
              <a:rPr lang="es-ES" altLang="en-US"/>
              <a:pPr>
                <a:defRPr/>
              </a:pPr>
              <a:t>33</a:t>
            </a:fld>
            <a:endParaRPr lang="es-ES" altLang="en-US"/>
          </a:p>
        </p:txBody>
      </p:sp>
      <p:sp>
        <p:nvSpPr>
          <p:cNvPr id="46084" name="Rectangle 2"/>
          <p:cNvSpPr>
            <a:spLocks noGrp="1" noChangeArrowheads="1"/>
          </p:cNvSpPr>
          <p:nvPr>
            <p:ph type="title"/>
          </p:nvPr>
        </p:nvSpPr>
        <p:spPr>
          <a:xfrm>
            <a:off x="468313" y="333375"/>
            <a:ext cx="8229600" cy="720725"/>
          </a:xfrm>
        </p:spPr>
        <p:txBody>
          <a:bodyPr/>
          <a:lstStyle/>
          <a:p>
            <a:pPr eaLnBrk="1" hangingPunct="1"/>
            <a:r>
              <a:rPr lang="es-ES" altLang="es-PE" sz="2700" b="0"/>
              <a:t>Select Case y Filtro</a:t>
            </a:r>
          </a:p>
        </p:txBody>
      </p:sp>
      <p:graphicFrame>
        <p:nvGraphicFramePr>
          <p:cNvPr id="271394" name="Group 34"/>
          <p:cNvGraphicFramePr>
            <a:graphicFrameLocks noGrp="1"/>
          </p:cNvGraphicFramePr>
          <p:nvPr>
            <p:ph sz="half" idx="2"/>
          </p:nvPr>
        </p:nvGraphicFramePr>
        <p:xfrm>
          <a:off x="900113" y="1052513"/>
          <a:ext cx="7489825" cy="5002212"/>
        </p:xfrm>
        <a:graphic>
          <a:graphicData uri="http://schemas.openxmlformats.org/drawingml/2006/table">
            <a:tbl>
              <a:tblPr/>
              <a:tblGrid>
                <a:gridCol w="7489825">
                  <a:extLst>
                    <a:ext uri="{9D8B030D-6E8A-4147-A177-3AD203B41FA5}">
                      <a16:colId xmlns:a16="http://schemas.microsoft.com/office/drawing/2014/main" val="2617867271"/>
                    </a:ext>
                  </a:extLst>
                </a:gridCol>
              </a:tblGrid>
              <a:tr h="50022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con_case_y_filtro_Bis()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a:t>
                      </a: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En lugar de los tres If de comprobación se puede utilizar el operador OR de la manera siguiente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Signo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Valor1 </a:t>
                      </a:r>
                      <a:r>
                        <a:rPr kumimoji="0" lang="es-ES" altLang="es-PE" sz="1100" b="0" i="0" u="none" strike="noStrike" cap="none" normalizeH="0" baseline="0">
                          <a:ln>
                            <a:noFill/>
                          </a:ln>
                          <a:solidFill>
                            <a:srgbClr val="0033CC"/>
                          </a:solidFill>
                          <a:effectLst/>
                          <a:latin typeface="Arial" panose="020B0604020202020204" pitchFamily="34" charset="0"/>
                        </a:rPr>
                        <a:t>As Variant</a:t>
                      </a:r>
                      <a:r>
                        <a:rPr kumimoji="0" lang="es-ES" altLang="es-PE" sz="1100" b="0" i="0" u="none" strike="noStrike" cap="none" normalizeH="0" baseline="0">
                          <a:ln>
                            <a:noFill/>
                          </a:ln>
                          <a:solidFill>
                            <a:schemeClr val="tx1"/>
                          </a:solidFill>
                          <a:effectLst/>
                          <a:latin typeface="Arial" panose="020B0604020202020204" pitchFamily="34" charset="0"/>
                        </a:rPr>
                        <a:t>, Valor2 </a:t>
                      </a:r>
                      <a:r>
                        <a:rPr kumimoji="0" lang="es-ES" altLang="es-PE" sz="1100" b="0" i="0" u="none" strike="noStrike" cap="none" normalizeH="0" baseline="0">
                          <a:ln>
                            <a:noFill/>
                          </a:ln>
                          <a:solidFill>
                            <a:srgbClr val="0033CC"/>
                          </a:solidFill>
                          <a:effectLst/>
                          <a:latin typeface="Arial" panose="020B0604020202020204" pitchFamily="34" charset="0"/>
                        </a:rPr>
                        <a:t>As Variant</a:t>
                      </a:r>
                      <a:r>
                        <a:rPr kumimoji="0" lang="es-ES" altLang="es-PE" sz="1100" b="0" i="0" u="none" strike="noStrike" cap="none" normalizeH="0" baseline="0">
                          <a:ln>
                            <a:noFill/>
                          </a:ln>
                          <a:solidFill>
                            <a:schemeClr val="tx1"/>
                          </a:solidFill>
                          <a:effectLst/>
                          <a:latin typeface="Arial" panose="020B0604020202020204" pitchFamily="34" charset="0"/>
                        </a:rPr>
                        <a:t>, Total </a:t>
                      </a:r>
                      <a:r>
                        <a:rPr kumimoji="0" lang="es-ES" altLang="es-PE" sz="11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Continuar </a:t>
                      </a:r>
                      <a:r>
                        <a:rPr kumimoji="0" lang="es-ES" altLang="es-PE" sz="1100" b="0" i="0" u="none" strike="noStrike" cap="none" normalizeH="0" baseline="0">
                          <a:ln>
                            <a:noFill/>
                          </a:ln>
                          <a:solidFill>
                            <a:srgbClr val="0033CC"/>
                          </a:solidFill>
                          <a:effectLst/>
                          <a:latin typeface="Arial" panose="020B0604020202020204" pitchFamily="34" charset="0"/>
                        </a:rPr>
                        <a:t>As Boolean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Valor1 = ActiveSheet.Range("F19").Value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Valor2 = ActiveSheet.Range("F20").Value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Signo = ActiveSheet.Range("F21").Value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Continuar = </a:t>
                      </a:r>
                      <a:r>
                        <a:rPr kumimoji="0" lang="es-ES" altLang="es-PE" sz="11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Si en la casilla F19 no hay un valor numérico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Not</a:t>
                      </a:r>
                      <a:r>
                        <a:rPr kumimoji="0" lang="es-ES" altLang="es-PE" sz="1100" b="0" i="0" u="none" strike="noStrike" cap="none" normalizeH="0" baseline="0">
                          <a:ln>
                            <a:noFill/>
                          </a:ln>
                          <a:solidFill>
                            <a:schemeClr val="tx1"/>
                          </a:solidFill>
                          <a:effectLst/>
                          <a:latin typeface="Arial" panose="020B0604020202020204" pitchFamily="34" charset="0"/>
                        </a:rPr>
                        <a:t> IsNumeric(ActiveSheet.Range("F19")) </a:t>
                      </a:r>
                      <a:r>
                        <a:rPr kumimoji="0" lang="es-ES" altLang="es-PE" sz="1100" b="0" i="0" u="none" strike="noStrike" cap="none" normalizeH="0" baseline="0">
                          <a:ln>
                            <a:noFill/>
                          </a:ln>
                          <a:solidFill>
                            <a:srgbClr val="0033CC"/>
                          </a:solidFill>
                          <a:effectLst/>
                          <a:latin typeface="Arial" panose="020B0604020202020204" pitchFamily="34" charset="0"/>
                        </a:rPr>
                        <a:t>Or Not</a:t>
                      </a:r>
                      <a:r>
                        <a:rPr kumimoji="0" lang="es-ES" altLang="es-PE" sz="1100" b="0" i="0" u="none" strike="noStrike" cap="none" normalizeH="0" baseline="0">
                          <a:ln>
                            <a:noFill/>
                          </a:ln>
                          <a:solidFill>
                            <a:schemeClr val="tx1"/>
                          </a:solidFill>
                          <a:effectLst/>
                          <a:latin typeface="Arial" panose="020B0604020202020204" pitchFamily="34" charset="0"/>
                        </a:rPr>
                        <a:t> IsNumeric(ActiveSheet.Range("F20")) </a:t>
                      </a:r>
                      <a:r>
                        <a:rPr kumimoji="0" lang="es-ES" altLang="es-PE" sz="1100" b="0" i="0" u="none" strike="noStrike" cap="none" normalizeH="0" baseline="0">
                          <a:ln>
                            <a:noFill/>
                          </a:ln>
                          <a:solidFill>
                            <a:srgbClr val="0033CC"/>
                          </a:solidFill>
                          <a:effectLst/>
                          <a:latin typeface="Arial" panose="020B0604020202020204" pitchFamily="34" charset="0"/>
                        </a:rPr>
                        <a:t>Or</a:t>
                      </a:r>
                      <a:r>
                        <a:rPr kumimoji="0" lang="es-ES" altLang="es-PE" sz="1100" b="0" i="0" u="none" strike="noStrike" cap="none" normalizeH="0" baseline="0">
                          <a:ln>
                            <a:noFill/>
                          </a:ln>
                          <a:solidFill>
                            <a:schemeClr val="tx1"/>
                          </a:solidFill>
                          <a:effectLst/>
                          <a:latin typeface="Arial" panose="020B0604020202020204" pitchFamily="34" charset="0"/>
                        </a:rPr>
                        <a:t> IsEmpty(ActiveSheet.Range("F21"))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Prompt:="Debe entrar número en F19, F20 y un signo (+,-,x,/) en F21", Title:="ERROR"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Select Case</a:t>
                      </a:r>
                      <a:r>
                        <a:rPr kumimoji="0" lang="es-ES" altLang="es-PE" sz="1100" b="0" i="0" u="none" strike="noStrike" cap="none" normalizeH="0" baseline="0">
                          <a:ln>
                            <a:noFill/>
                          </a:ln>
                          <a:solidFill>
                            <a:schemeClr val="tx1"/>
                          </a:solidFill>
                          <a:effectLst/>
                          <a:latin typeface="Arial" panose="020B0604020202020204" pitchFamily="34" charset="0"/>
                        </a:rPr>
                        <a:t> Signo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"x“: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a:t>
                      </a:r>
                      <a:r>
                        <a:rPr kumimoji="0" lang="es-ES" altLang="es-PE" sz="1100" b="0" i="0" u="none" strike="noStrike" cap="none" normalizeH="0" baseline="0">
                          <a:ln>
                            <a:noFill/>
                          </a:ln>
                          <a:solidFill>
                            <a:schemeClr val="tx1"/>
                          </a:solidFill>
                          <a:effectLst/>
                          <a:latin typeface="Arial" panose="020B0604020202020204" pitchFamily="34" charset="0"/>
                        </a:rPr>
                        <a:t> "/“: Total = Valor1 / Valor2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Case Else: </a:t>
                      </a:r>
                      <a:r>
                        <a:rPr kumimoji="0" lang="es-ES" altLang="es-PE" sz="1100" b="0" i="0" u="none" strike="noStrike" cap="none" normalizeH="0" baseline="0">
                          <a:ln>
                            <a:noFill/>
                          </a:ln>
                          <a:solidFill>
                            <a:schemeClr val="tx1"/>
                          </a:solidFill>
                          <a:effectLst/>
                          <a:latin typeface="Arial" panose="020B0604020202020204" pitchFamily="34" charset="0"/>
                        </a:rPr>
                        <a:t>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ActiveSheet.Range("F22").Value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100" b="0" i="0" u="none" strike="noStrike" cap="none" normalizeH="0" baseline="0">
                          <a:ln>
                            <a:noFill/>
                          </a:ln>
                          <a:solidFill>
                            <a:srgbClr val="0033CC"/>
                          </a:solidFill>
                          <a:effectLst/>
                          <a:latin typeface="Arial" panose="020B0604020202020204" pitchFamily="34" charset="0"/>
                        </a:rPr>
                        <a:t>End Sub</a:t>
                      </a:r>
                      <a:endParaRPr kumimoji="0" lang="es-ES" altLang="es-PE" sz="1100" b="0" i="0" u="none" strike="noStrike" cap="none" normalizeH="0" baseline="0">
                        <a:ln>
                          <a:noFill/>
                        </a:ln>
                        <a:solidFill>
                          <a:srgbClr val="0033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078166"/>
                  </a:ext>
                </a:extLst>
              </a:tr>
            </a:tbl>
          </a:graphicData>
        </a:graphic>
      </p:graphicFrame>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4"/>
          <p:cNvSpPr>
            <a:spLocks noGrp="1"/>
          </p:cNvSpPr>
          <p:nvPr>
            <p:ph type="dt" sz="quarter" idx="10"/>
          </p:nvPr>
        </p:nvSpPr>
        <p:spPr/>
        <p:txBody>
          <a:bodyPr/>
          <a:lstStyle/>
          <a:p>
            <a:pPr>
              <a:defRPr/>
            </a:pPr>
            <a:fld id="{426BFBFE-951C-479B-880B-E2CC6526667A}" type="datetime1">
              <a:rPr lang="es-ES" altLang="es-PE" smtClean="0"/>
              <a:t>07/03/2022</a:t>
            </a:fld>
            <a:endParaRPr lang="es-ES" altLang="en-US"/>
          </a:p>
        </p:txBody>
      </p:sp>
      <p:sp>
        <p:nvSpPr>
          <p:cNvPr id="6" name="Marcador de número de diapositiva 6"/>
          <p:cNvSpPr>
            <a:spLocks noGrp="1"/>
          </p:cNvSpPr>
          <p:nvPr>
            <p:ph type="sldNum" sz="quarter" idx="12"/>
          </p:nvPr>
        </p:nvSpPr>
        <p:spPr/>
        <p:txBody>
          <a:bodyPr/>
          <a:lstStyle/>
          <a:p>
            <a:pPr>
              <a:defRPr/>
            </a:pPr>
            <a:fld id="{54124F1F-7D64-46A2-9E8B-841A94ECD665}" type="slidenum">
              <a:rPr lang="es-ES" altLang="en-US"/>
              <a:pPr>
                <a:defRPr/>
              </a:pPr>
              <a:t>34</a:t>
            </a:fld>
            <a:endParaRPr lang="es-ES" altLang="en-US"/>
          </a:p>
        </p:txBody>
      </p:sp>
      <p:sp>
        <p:nvSpPr>
          <p:cNvPr id="47108" name="Rectangle 2"/>
          <p:cNvSpPr>
            <a:spLocks noGrp="1" noChangeArrowheads="1"/>
          </p:cNvSpPr>
          <p:nvPr>
            <p:ph type="title"/>
          </p:nvPr>
        </p:nvSpPr>
        <p:spPr>
          <a:xfrm>
            <a:off x="468313" y="404813"/>
            <a:ext cx="8229600" cy="487362"/>
          </a:xfrm>
        </p:spPr>
        <p:txBody>
          <a:bodyPr/>
          <a:lstStyle/>
          <a:p>
            <a:pPr eaLnBrk="1" hangingPunct="1"/>
            <a:r>
              <a:rPr lang="es-ES_tradnl" altLang="es-PE" b="0"/>
              <a:t>La función MsgBox </a:t>
            </a:r>
            <a:r>
              <a:rPr lang="es-ES_tradnl" altLang="es-PE" sz="1900" b="0">
                <a:solidFill>
                  <a:schemeClr val="accent1"/>
                </a:solidFill>
              </a:rPr>
              <a:t>(F1)</a:t>
            </a:r>
            <a:endParaRPr lang="es-ES" altLang="es-PE" sz="1900">
              <a:solidFill>
                <a:schemeClr val="accent1"/>
              </a:solidFill>
            </a:endParaRPr>
          </a:p>
        </p:txBody>
      </p:sp>
      <p:sp>
        <p:nvSpPr>
          <p:cNvPr id="47109" name="Rectangle 9"/>
          <p:cNvSpPr>
            <a:spLocks noChangeArrowheads="1"/>
          </p:cNvSpPr>
          <p:nvPr/>
        </p:nvSpPr>
        <p:spPr bwMode="auto">
          <a:xfrm>
            <a:off x="971550" y="1052513"/>
            <a:ext cx="7488238" cy="5113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500"/>
              <a:t>Muestra un mensaje en un cuadro de diálogo hasta que el usuario pulse un botón. La función devuelve un dato tipo Integer en función del botón pulsado por el usuario. A la hora de invocar está función, se permiten diferentes tipos de botones.</a:t>
            </a:r>
          </a:p>
          <a:p>
            <a:pPr algn="ctr" eaLnBrk="1" hangingPunct="1">
              <a:buFont typeface="Wingdings" panose="05000000000000000000" pitchFamily="2" charset="2"/>
              <a:buNone/>
            </a:pPr>
            <a:r>
              <a:rPr lang="es-ES" altLang="es-PE" sz="1500" b="1">
                <a:latin typeface="Univers" pitchFamily="34" charset="0"/>
              </a:rPr>
              <a:t>MsgBox</a:t>
            </a:r>
            <a:r>
              <a:rPr lang="es-ES" altLang="es-PE" sz="1500">
                <a:latin typeface="Univers" pitchFamily="34" charset="0"/>
              </a:rPr>
              <a:t>( </a:t>
            </a:r>
            <a:r>
              <a:rPr lang="es-ES" altLang="es-PE" sz="1500" b="1">
                <a:latin typeface="Univers" pitchFamily="34" charset="0"/>
              </a:rPr>
              <a:t>Mensaje</a:t>
            </a:r>
            <a:r>
              <a:rPr lang="es-ES" altLang="es-PE" sz="1500">
                <a:latin typeface="Univers" pitchFamily="34" charset="0"/>
              </a:rPr>
              <a:t>, Botones, Título, Archivo de ayuda, contexto)</a:t>
            </a:r>
          </a:p>
          <a:p>
            <a:pPr eaLnBrk="1" hangingPunct="1"/>
            <a:r>
              <a:rPr lang="es-ES" altLang="es-PE" sz="1500" b="1"/>
              <a:t>Mensaje</a:t>
            </a:r>
            <a:r>
              <a:rPr lang="es-ES" altLang="es-PE" sz="1500"/>
              <a:t>: Obligatorio, es el mensaje que se muestra dentro del cuadro de diálogo.</a:t>
            </a:r>
          </a:p>
          <a:p>
            <a:pPr eaLnBrk="1" hangingPunct="1"/>
            <a:r>
              <a:rPr lang="es-ES" altLang="es-PE" sz="1500" b="1"/>
              <a:t>Botones</a:t>
            </a:r>
            <a:r>
              <a:rPr lang="es-ES" altLang="es-PE" sz="1500"/>
              <a:t>: Opcional. Es un número o una suma de números o constantes, que sirve para mostrar determinados botones e iconos dentro del cuadro de diálogo. Si se omite este argumento asume valor 0 que corresponde a un único Botón OK.</a:t>
            </a:r>
          </a:p>
          <a:p>
            <a:pPr eaLnBrk="1" hangingPunct="1"/>
            <a:r>
              <a:rPr lang="es-ES" altLang="es-PE" sz="1500" b="1"/>
              <a:t>Título </a:t>
            </a:r>
            <a:r>
              <a:rPr lang="es-ES" altLang="es-PE" sz="1500"/>
              <a:t>: Opcional. Es el texto que se mostrará en la barra del título del cuadro de diálogo.</a:t>
            </a:r>
          </a:p>
          <a:p>
            <a:pPr eaLnBrk="1" hangingPunct="1">
              <a:buFont typeface="Wingdings" panose="05000000000000000000" pitchFamily="2" charset="2"/>
              <a:buNone/>
            </a:pPr>
            <a:r>
              <a:rPr lang="es-ES" altLang="es-PE" sz="1300"/>
              <a:t>MsgBox Prompt:="En la casilla A1 no hay ningún valor numérico", Title:="ERROR"</a:t>
            </a:r>
          </a:p>
          <a:p>
            <a:pPr eaLnBrk="1" hangingPunct="1">
              <a:buFont typeface="Wingdings" panose="05000000000000000000" pitchFamily="2" charset="2"/>
              <a:buNone/>
            </a:pPr>
            <a:r>
              <a:rPr lang="es-ES" altLang="es-PE" sz="1300"/>
              <a:t>MsgBox Prompt := "La variable Objeto no ha sido asignada", Buttons:=vbOk, Title := "Error"</a:t>
            </a:r>
          </a:p>
          <a:p>
            <a:pPr eaLnBrk="1" hangingPunct="1">
              <a:buFont typeface="Wingdings" panose="05000000000000000000" pitchFamily="2" charset="2"/>
              <a:buNone/>
            </a:pPr>
            <a:r>
              <a:rPr lang="es-ES" altLang="es-PE" sz="1300"/>
              <a:t>X= </a:t>
            </a:r>
            <a:r>
              <a:rPr lang="es-ES" altLang="es-PE" sz="1300" b="1"/>
              <a:t>MsgBox </a:t>
            </a:r>
            <a:r>
              <a:rPr lang="es-ES" altLang="es-PE" sz="1300"/>
              <a:t>("Hola usuario, Ha acabado el proceso", VbOkOnly, "Mensaje")</a:t>
            </a:r>
            <a:endParaRPr lang="es-ES" altLang="es-PE" sz="700"/>
          </a:p>
          <a:p>
            <a:pPr eaLnBrk="1" hangingPunct="1">
              <a:buFont typeface="Wingdings" panose="05000000000000000000" pitchFamily="2" charset="2"/>
              <a:buNone/>
            </a:pPr>
            <a:r>
              <a:rPr lang="es-ES" altLang="es-PE" sz="1300"/>
              <a:t>X=MsgBox("Desea Continuar", vbYesNo + vbQuestion, "Opción",,)</a:t>
            </a:r>
          </a:p>
          <a:p>
            <a:pPr eaLnBrk="1" hangingPunct="1">
              <a:buFont typeface="Wingdings" panose="05000000000000000000" pitchFamily="2" charset="2"/>
              <a:buNone/>
            </a:pPr>
            <a:r>
              <a:rPr lang="es-ES" altLang="es-PE" sz="1300"/>
              <a:t>Mas_datos = MsgBox("Otro registro ?", vbYesNo+vbQuestion,"Entrada de datos")</a:t>
            </a:r>
          </a:p>
          <a:p>
            <a:pPr eaLnBrk="1" hangingPunct="1">
              <a:buFont typeface="Wingdings" panose="05000000000000000000" pitchFamily="2" charset="2"/>
              <a:buNone/>
            </a:pPr>
            <a:r>
              <a:rPr lang="es-ES" altLang="es-PE" sz="1300"/>
              <a:t>MsgBox Prompt:=Texto, Buttons:=vbOKOnly + vbInformation, Title:=Titulo</a:t>
            </a:r>
            <a:endParaRPr lang="es-ES" altLang="es-PE" sz="500"/>
          </a:p>
          <a:p>
            <a:pPr eaLnBrk="1" hangingPunct="1">
              <a:buFont typeface="Wingdings" panose="05000000000000000000" pitchFamily="2" charset="2"/>
              <a:buNone/>
            </a:pPr>
            <a:r>
              <a:rPr lang="es-ES" altLang="es-PE" sz="1300"/>
              <a:t>MsgBox ("Debe introducir valores numéricos")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3B90C888-29BF-4C7B-87F3-D2628D79FE39}" type="datetime1">
              <a:rPr lang="es-ES" altLang="es-PE" smtClean="0"/>
              <a:t>07/03/2022</a:t>
            </a:fld>
            <a:endParaRPr lang="es-ES" altLang="en-US"/>
          </a:p>
        </p:txBody>
      </p:sp>
      <p:sp>
        <p:nvSpPr>
          <p:cNvPr id="11" name="Marcador de número de diapositiva 5"/>
          <p:cNvSpPr>
            <a:spLocks noGrp="1"/>
          </p:cNvSpPr>
          <p:nvPr>
            <p:ph type="sldNum" sz="quarter" idx="12"/>
          </p:nvPr>
        </p:nvSpPr>
        <p:spPr/>
        <p:txBody>
          <a:bodyPr/>
          <a:lstStyle/>
          <a:p>
            <a:pPr>
              <a:defRPr/>
            </a:pPr>
            <a:fld id="{BE24B274-58A5-4D76-B326-0ECBB3F19BE8}" type="slidenum">
              <a:rPr lang="es-ES" altLang="en-US"/>
              <a:pPr>
                <a:defRPr/>
              </a:pPr>
              <a:t>35</a:t>
            </a:fld>
            <a:endParaRPr lang="es-ES" altLang="en-US"/>
          </a:p>
        </p:txBody>
      </p:sp>
      <p:sp>
        <p:nvSpPr>
          <p:cNvPr id="48132" name="Rectangle 2"/>
          <p:cNvSpPr>
            <a:spLocks noGrp="1" noChangeArrowheads="1"/>
          </p:cNvSpPr>
          <p:nvPr>
            <p:ph type="title"/>
          </p:nvPr>
        </p:nvSpPr>
        <p:spPr>
          <a:xfrm>
            <a:off x="457200" y="122238"/>
            <a:ext cx="7543800" cy="554037"/>
          </a:xfrm>
        </p:spPr>
        <p:txBody>
          <a:bodyPr/>
          <a:lstStyle/>
          <a:p>
            <a:pPr eaLnBrk="1" hangingPunct="1"/>
            <a:r>
              <a:rPr lang="es-ES_tradnl" altLang="es-PE" sz="3500"/>
              <a:t>MsgBox</a:t>
            </a:r>
            <a:endParaRPr lang="es-ES" altLang="es-PE" sz="3500"/>
          </a:p>
        </p:txBody>
      </p:sp>
      <p:graphicFrame>
        <p:nvGraphicFramePr>
          <p:cNvPr id="441372" name="Group 28"/>
          <p:cNvGraphicFramePr>
            <a:graphicFrameLocks noGrp="1"/>
          </p:cNvGraphicFramePr>
          <p:nvPr/>
        </p:nvGraphicFramePr>
        <p:xfrm>
          <a:off x="468313" y="908050"/>
          <a:ext cx="8207375" cy="5184775"/>
        </p:xfrm>
        <a:graphic>
          <a:graphicData uri="http://schemas.openxmlformats.org/drawingml/2006/table">
            <a:tbl>
              <a:tblPr/>
              <a:tblGrid>
                <a:gridCol w="8207375">
                  <a:extLst>
                    <a:ext uri="{9D8B030D-6E8A-4147-A177-3AD203B41FA5}">
                      <a16:colId xmlns:a16="http://schemas.microsoft.com/office/drawing/2014/main" val="2892479519"/>
                    </a:ext>
                  </a:extLst>
                </a:gridCol>
              </a:tblGrid>
              <a:tr h="51847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MesajeCaja()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nom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Respuesta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nom = "Antonio"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("Hola " &amp; nom) </a:t>
                      </a:r>
                      <a:r>
                        <a:rPr kumimoji="0" lang="es-ES" altLang="es-PE" sz="1100" b="0" i="0" u="none" strike="noStrike" cap="none" normalizeH="0" baseline="0">
                          <a:ln>
                            <a:noFill/>
                          </a:ln>
                          <a:solidFill>
                            <a:srgbClr val="009900"/>
                          </a:solidFill>
                          <a:effectLst/>
                          <a:latin typeface="Arial" panose="020B0604020202020204" pitchFamily="34" charset="0"/>
                        </a:rPr>
                        <a:t>'Se pueden poner paréntesis o 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"Hola " &amp; nom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"Mire el Título", , "Aqui se puede poner el título que se desee"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"Observe este texto" &amp; vbCrLf &amp; "que ocupa" &amp; vbCrLf &amp; "tres líneas",, "Título"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"Mire el icono de" &amp; vbCrLf &amp; "Interrogación", vbQuestion,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"Icono de Interrogación"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"Otro icono", vbCritical, "Icono Crítico" </a:t>
                      </a:r>
                      <a:r>
                        <a:rPr kumimoji="0" lang="es-ES" altLang="es-PE" sz="1100" b="0" i="0" u="none" strike="noStrike" cap="none" normalizeH="0" baseline="0">
                          <a:ln>
                            <a:noFill/>
                          </a:ln>
                          <a:solidFill>
                            <a:srgbClr val="009900"/>
                          </a:solidFill>
                          <a:effectLst/>
                          <a:latin typeface="Arial" panose="020B0604020202020204" pitchFamily="34" charset="0"/>
                        </a:rPr>
                        <a:t>'Sonido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"Otro", vbExclamation, "Icono Exclamación" </a:t>
                      </a:r>
                      <a:r>
                        <a:rPr kumimoji="0" lang="es-ES" altLang="es-PE" sz="1100" b="0" i="0" u="none" strike="noStrike" cap="none" normalizeH="0" baseline="0">
                          <a:ln>
                            <a:noFill/>
                          </a:ln>
                          <a:solidFill>
                            <a:srgbClr val="009900"/>
                          </a:solidFill>
                          <a:effectLst/>
                          <a:latin typeface="Arial" panose="020B0604020202020204" pitchFamily="34" charset="0"/>
                        </a:rPr>
                        <a:t>'Sonido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"Otro más", vbInformation, "Icono Información" </a:t>
                      </a:r>
                      <a:r>
                        <a:rPr kumimoji="0" lang="es-ES" altLang="es-PE" sz="1100" b="0" i="0" u="none" strike="noStrike" cap="none" normalizeH="0" baseline="0">
                          <a:ln>
                            <a:noFill/>
                          </a:ln>
                          <a:solidFill>
                            <a:srgbClr val="009900"/>
                          </a:solidFill>
                          <a:effectLst/>
                          <a:latin typeface="Arial" panose="020B0604020202020204" pitchFamily="34" charset="0"/>
                        </a:rPr>
                        <a:t>'Sonido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Respuesta = MsgBox("Observe que al incluir más" &amp; vbCrLf &amp;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"de un botón, en el MsgBox" &amp; vbCrLf &amp; "pongo paréntesis y utilizo"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&amp; vbCrLf &amp; "una variable que recogerá" &amp; vbCrLf &amp; "el botón que hemos pulsado",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vbYesNo + vbQuestion, "Dos Botones")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"La Respuesta ha sido " &amp; Respuesta, , "Respuesta"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Respuesta = MsgBox("Tres Botones", vbYesNoCancel + vbInformation,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"Con icono de Información") </a:t>
                      </a:r>
                      <a:r>
                        <a:rPr kumimoji="0" lang="es-ES" altLang="es-PE" sz="1100" b="0" i="0" u="none" strike="noStrike" cap="none" normalizeH="0" baseline="0">
                          <a:ln>
                            <a:noFill/>
                          </a:ln>
                          <a:solidFill>
                            <a:srgbClr val="009900"/>
                          </a:solidFill>
                          <a:effectLst/>
                          <a:latin typeface="Arial" panose="020B0604020202020204" pitchFamily="34" charset="0"/>
                        </a:rPr>
                        <a:t>'Con paréntesis necesariamente</a:t>
                      </a:r>
                      <a:endParaRPr kumimoji="0" lang="es-ES" altLang="es-PE" sz="5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"La Respuesta ha sido " &amp; Respuesta, , "Respuesta"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Respuesta = MsgBox("Tres Botones pero" &amp; vbCrLf &amp; "el activo es el segundo",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vbAbortRetryIgnore + vbCritical + vbDefaultButton2, "Icono Crítico")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MsgBox "La Respuesta ha sido " &amp; Respuesta, , "Respuesta"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014231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D41C3CB1-9C1D-4F33-8077-6CD1418EEA20}"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E87773BA-B242-4582-BB40-40569C9E90B7}" type="slidenum">
              <a:rPr lang="es-ES" altLang="en-US"/>
              <a:pPr>
                <a:defRPr/>
              </a:pPr>
              <a:t>36</a:t>
            </a:fld>
            <a:endParaRPr lang="es-ES" altLang="en-US"/>
          </a:p>
        </p:txBody>
      </p:sp>
      <p:sp>
        <p:nvSpPr>
          <p:cNvPr id="49156" name="Rectangle 2"/>
          <p:cNvSpPr>
            <a:spLocks noGrp="1" noChangeArrowheads="1"/>
          </p:cNvSpPr>
          <p:nvPr>
            <p:ph type="title"/>
          </p:nvPr>
        </p:nvSpPr>
        <p:spPr/>
        <p:txBody>
          <a:bodyPr/>
          <a:lstStyle/>
          <a:p>
            <a:pPr eaLnBrk="1" hangingPunct="1"/>
            <a:r>
              <a:rPr lang="es-ES_tradnl" altLang="es-PE"/>
              <a:t>InputBox</a:t>
            </a:r>
            <a:endParaRPr lang="es-ES" altLang="es-PE"/>
          </a:p>
        </p:txBody>
      </p:sp>
      <p:sp>
        <p:nvSpPr>
          <p:cNvPr id="49157" name="Rectangle 3"/>
          <p:cNvSpPr>
            <a:spLocks noGrp="1" noChangeArrowheads="1"/>
          </p:cNvSpPr>
          <p:nvPr>
            <p:ph type="body" idx="1"/>
          </p:nvPr>
        </p:nvSpPr>
        <p:spPr>
          <a:xfrm>
            <a:off x="468313" y="1341438"/>
            <a:ext cx="8229600" cy="2044700"/>
          </a:xfrm>
        </p:spPr>
        <p:txBody>
          <a:bodyPr/>
          <a:lstStyle/>
          <a:p>
            <a:pPr eaLnBrk="1" hangingPunct="1"/>
            <a:r>
              <a:rPr lang="es-ES_tradnl" altLang="es-PE" sz="1900"/>
              <a:t>Variable = InputBox (mensaje, Titulo, Defecto, Coordenada Horizontal, Coordenada Vertical)</a:t>
            </a:r>
          </a:p>
          <a:p>
            <a:pPr eaLnBrk="1" hangingPunct="1"/>
            <a:r>
              <a:rPr lang="es-ES_tradnl" altLang="es-PE" sz="1900"/>
              <a:t>Las coordenadas se miden en Twips desde el extremo superior izquierdo de la ventana</a:t>
            </a:r>
          </a:p>
          <a:p>
            <a:pPr lvl="1" eaLnBrk="1" hangingPunct="1"/>
            <a:r>
              <a:rPr lang="es-ES_tradnl" altLang="es-PE" sz="1700"/>
              <a:t>1 cm = 566 Twips</a:t>
            </a:r>
          </a:p>
          <a:p>
            <a:pPr lvl="1" eaLnBrk="1" hangingPunct="1"/>
            <a:r>
              <a:rPr lang="es-ES_tradnl" altLang="es-PE" sz="1700"/>
              <a:t>1 pixel = 15 Twips</a:t>
            </a:r>
            <a:endParaRPr lang="es-ES" altLang="es-PE" sz="1700"/>
          </a:p>
        </p:txBody>
      </p:sp>
      <p:graphicFrame>
        <p:nvGraphicFramePr>
          <p:cNvPr id="442395" name="Group 27"/>
          <p:cNvGraphicFramePr>
            <a:graphicFrameLocks noGrp="1"/>
          </p:cNvGraphicFramePr>
          <p:nvPr/>
        </p:nvGraphicFramePr>
        <p:xfrm>
          <a:off x="395288" y="3429000"/>
          <a:ext cx="8424862" cy="2663825"/>
        </p:xfrm>
        <a:graphic>
          <a:graphicData uri="http://schemas.openxmlformats.org/drawingml/2006/table">
            <a:tbl>
              <a:tblPr/>
              <a:tblGrid>
                <a:gridCol w="8424862">
                  <a:extLst>
                    <a:ext uri="{9D8B030D-6E8A-4147-A177-3AD203B41FA5}">
                      <a16:colId xmlns:a16="http://schemas.microsoft.com/office/drawing/2014/main" val="1272114734"/>
                    </a:ext>
                  </a:extLst>
                </a:gridCol>
              </a:tblGrid>
              <a:tr h="266382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InputCaja()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 </a:t>
                      </a:r>
                      <a:r>
                        <a:rPr kumimoji="0" lang="es-ES" altLang="es-PE" sz="1300" b="0" i="0" u="none" strike="noStrike" cap="none" normalizeH="0" baseline="0">
                          <a:ln>
                            <a:noFill/>
                          </a:ln>
                          <a:solidFill>
                            <a:schemeClr val="tx1"/>
                          </a:solidFill>
                          <a:effectLst/>
                          <a:latin typeface="Arial" panose="020B0604020202020204" pitchFamily="34" charset="0"/>
                        </a:rPr>
                        <a:t>Respuesta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Respuesta = InputBox("Primera Línea" &amp; vbCrLf &amp; Chr(9)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&amp; "Segunda Línea con Tabulador Chr(9)", "Aquí el Título") </a:t>
                      </a:r>
                      <a:r>
                        <a:rPr kumimoji="0" lang="es-ES" altLang="es-PE" sz="1300" b="0" i="0" u="none" strike="noStrike" cap="none" normalizeH="0" baseline="0">
                          <a:ln>
                            <a:noFill/>
                          </a:ln>
                          <a:solidFill>
                            <a:srgbClr val="009900"/>
                          </a:solidFill>
                          <a:effectLst/>
                          <a:latin typeface="Arial" panose="020B0604020202020204" pitchFamily="34" charset="0"/>
                        </a:rPr>
                        <a:t>'Chr(10) equivale a vbCrLf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Respuesta = InputBox("Haz clic en [Cancel]", "A ver que pasa si se cacela")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"Al pulsar Calcelar el resultado es = " &amp; Respuesta </a:t>
                      </a:r>
                      <a:r>
                        <a:rPr kumimoji="0" lang="es-ES" altLang="es-PE" sz="1300" b="0" i="0" u="none" strike="noStrike" cap="none" normalizeH="0" baseline="0">
                          <a:ln>
                            <a:noFill/>
                          </a:ln>
                          <a:solidFill>
                            <a:srgbClr val="009900"/>
                          </a:solidFill>
                          <a:effectLst/>
                          <a:latin typeface="Arial" panose="020B0604020202020204" pitchFamily="34" charset="0"/>
                        </a:rPr>
                        <a:t>'Respuesta nula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Respuesta = InputBox("Aparece un valor por defecto", "Título", "Aparece esto por defecto")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Respuesta = InputBox("Situo la ventana", "1200 Twips a la derecha y 1400 hacia abajo", "coordenadas 1200x1400", 1200, 1400)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Respuesta = InputBox("Otra posición", , "1 cm = 566 Twips  y  1 pixel = 15 Twips", 50, 75)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3729520"/>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84F2B5C3-8044-4824-B9D9-100112AB90CF}"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A949B733-3EC4-43FD-A645-6533E8876990}" type="slidenum">
              <a:rPr lang="es-ES" altLang="en-US"/>
              <a:pPr>
                <a:defRPr/>
              </a:pPr>
              <a:t>37</a:t>
            </a:fld>
            <a:endParaRPr lang="es-ES" altLang="en-US"/>
          </a:p>
        </p:txBody>
      </p:sp>
      <p:sp>
        <p:nvSpPr>
          <p:cNvPr id="50180" name="Rectangle 2"/>
          <p:cNvSpPr>
            <a:spLocks noGrp="1" noChangeArrowheads="1"/>
          </p:cNvSpPr>
          <p:nvPr>
            <p:ph type="title"/>
          </p:nvPr>
        </p:nvSpPr>
        <p:spPr>
          <a:xfrm>
            <a:off x="457200" y="122238"/>
            <a:ext cx="7543800" cy="798512"/>
          </a:xfrm>
        </p:spPr>
        <p:txBody>
          <a:bodyPr/>
          <a:lstStyle/>
          <a:p>
            <a:pPr eaLnBrk="1" hangingPunct="1"/>
            <a:r>
              <a:rPr lang="es-ES" altLang="es-PE" sz="3500" b="0"/>
              <a:t>La instrucción With </a:t>
            </a:r>
            <a:r>
              <a:rPr lang="es-ES" altLang="es-PE" sz="1700" b="0">
                <a:solidFill>
                  <a:schemeClr val="accent1"/>
                </a:solidFill>
              </a:rPr>
              <a:t>(repaso)</a:t>
            </a:r>
            <a:endParaRPr lang="es-ES" altLang="es-PE" sz="1700">
              <a:solidFill>
                <a:schemeClr val="accent1"/>
              </a:solidFill>
            </a:endParaRPr>
          </a:p>
        </p:txBody>
      </p:sp>
      <p:graphicFrame>
        <p:nvGraphicFramePr>
          <p:cNvPr id="273440" name="Group 32"/>
          <p:cNvGraphicFramePr>
            <a:graphicFrameLocks noGrp="1"/>
          </p:cNvGraphicFramePr>
          <p:nvPr/>
        </p:nvGraphicFramePr>
        <p:xfrm>
          <a:off x="395288" y="981075"/>
          <a:ext cx="8280400" cy="5184775"/>
        </p:xfrm>
        <a:graphic>
          <a:graphicData uri="http://schemas.openxmlformats.org/drawingml/2006/table">
            <a:tbl>
              <a:tblPr/>
              <a:tblGrid>
                <a:gridCol w="4105275">
                  <a:extLst>
                    <a:ext uri="{9D8B030D-6E8A-4147-A177-3AD203B41FA5}">
                      <a16:colId xmlns:a16="http://schemas.microsoft.com/office/drawing/2014/main" val="612383668"/>
                    </a:ext>
                  </a:extLst>
                </a:gridCol>
                <a:gridCol w="4175125">
                  <a:extLst>
                    <a:ext uri="{9D8B030D-6E8A-4147-A177-3AD203B41FA5}">
                      <a16:colId xmlns:a16="http://schemas.microsoft.com/office/drawing/2014/main" val="2051398741"/>
                    </a:ext>
                  </a:extLst>
                </a:gridCol>
              </a:tblGrid>
              <a:tr h="51847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OAcero_with()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Producto </a:t>
                      </a:r>
                      <a:r>
                        <a:rPr kumimoji="0" lang="es-ES" altLang="es-PE" sz="12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Cantidad </a:t>
                      </a:r>
                      <a:r>
                        <a:rPr kumimoji="0" lang="es-ES" altLang="es-PE" sz="12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Precio </a:t>
                      </a:r>
                      <a:r>
                        <a:rPr kumimoji="0" lang="es-ES" altLang="es-PE" sz="12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Total </a:t>
                      </a:r>
                      <a:r>
                        <a:rPr kumimoji="0" lang="es-ES" altLang="es-PE" sz="12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Descuento </a:t>
                      </a:r>
                      <a:r>
                        <a:rPr kumimoji="0" lang="es-ES" altLang="es-PE" sz="12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Total_Descuento </a:t>
                      </a:r>
                      <a:r>
                        <a:rPr kumimoji="0" lang="es-ES" altLang="es-PE" sz="12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Precio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Producto = LCase(InputBox("Entrar Nombre del Producto",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Precio = Val(InputBox("Entrar el precio",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Cantidad = Val(InputBox("Entrar la cantidad",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Total = Precio * Cantidad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With</a:t>
                      </a:r>
                      <a:r>
                        <a:rPr kumimoji="0" lang="es-ES" altLang="es-PE" sz="1200" b="0" i="0" u="none" strike="noStrike" cap="none" normalizeH="0" baseline="0">
                          <a:ln>
                            <a:noFill/>
                          </a:ln>
                          <a:solidFill>
                            <a:schemeClr val="tx1"/>
                          </a:solidFill>
                          <a:effectLst/>
                          <a:latin typeface="Arial" panose="020B0604020202020204" pitchFamily="34" charset="0"/>
                        </a:rPr>
                        <a:t> ActiveSheet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.Range("J10").Value = Producto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.Range("J11").Value = Precio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.Range("J12").Value = Cantidad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.Range("J13").Value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 Si total mayor que 10.000 o el producto es Acero, aplicar 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a:t>
                      </a:r>
                      <a:r>
                        <a:rPr kumimoji="0" lang="es-ES" altLang="es-PE" sz="1200" b="0" i="0" u="none" strike="noStrike" cap="none" normalizeH="0" baseline="0">
                          <a:ln>
                            <a:noFill/>
                          </a:ln>
                          <a:solidFill>
                            <a:schemeClr val="tx1"/>
                          </a:solidFill>
                          <a:effectLst/>
                          <a:latin typeface="Arial" panose="020B0604020202020204" pitchFamily="34" charset="0"/>
                        </a:rPr>
                        <a:t> Total &gt; 10000 </a:t>
                      </a:r>
                      <a:r>
                        <a:rPr kumimoji="0" lang="es-ES" altLang="es-PE" sz="1200" b="0" i="0" u="none" strike="noStrike" cap="none" normalizeH="0" baseline="0">
                          <a:ln>
                            <a:noFill/>
                          </a:ln>
                          <a:solidFill>
                            <a:srgbClr val="0033CC"/>
                          </a:solidFill>
                          <a:effectLst/>
                          <a:latin typeface="Arial" panose="020B0604020202020204" pitchFamily="34" charset="0"/>
                        </a:rPr>
                        <a:t>Or</a:t>
                      </a:r>
                      <a:r>
                        <a:rPr kumimoji="0" lang="es-ES" altLang="es-PE" sz="1200" b="0" i="0" u="none" strike="noStrike" cap="none" normalizeH="0" baseline="0">
                          <a:ln>
                            <a:noFill/>
                          </a:ln>
                          <a:solidFill>
                            <a:schemeClr val="tx1"/>
                          </a:solidFill>
                          <a:effectLst/>
                          <a:latin typeface="Arial" panose="020B0604020202020204" pitchFamily="34" charset="0"/>
                        </a:rPr>
                        <a:t> Producto = "Acero"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Descuento = Val(InputBox("Entrar Descuento", "Entrar"))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Total_Descuento = Total * (Descuento /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Total = Total - Total_Descuento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With </a:t>
                      </a:r>
                      <a:r>
                        <a:rPr kumimoji="0" lang="es-ES" altLang="es-PE" sz="1200" b="0" i="0" u="none" strike="noStrike" cap="none" normalizeH="0" baseline="0">
                          <a:ln>
                            <a:noFill/>
                          </a:ln>
                          <a:solidFill>
                            <a:schemeClr val="tx1"/>
                          </a:solidFill>
                          <a:effectLst/>
                          <a:latin typeface="Arial" panose="020B0604020202020204" pitchFamily="34" charset="0"/>
                        </a:rPr>
                        <a:t>ActiveSheet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.Range("J14").Value = Total_Descuento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.Range("J15").Value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2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5997495"/>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1CD7B007-8DED-4624-9FF6-8E86E415D778}"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C7AFAD52-8B4E-40E5-94FA-B1F0F7F6965C}" type="slidenum">
              <a:rPr lang="es-ES" altLang="en-US"/>
              <a:pPr>
                <a:defRPr/>
              </a:pPr>
              <a:t>38</a:t>
            </a:fld>
            <a:endParaRPr lang="es-ES" altLang="en-US"/>
          </a:p>
        </p:txBody>
      </p:sp>
      <p:sp>
        <p:nvSpPr>
          <p:cNvPr id="51204" name="Rectangle 2"/>
          <p:cNvSpPr>
            <a:spLocks noGrp="1" noChangeArrowheads="1"/>
          </p:cNvSpPr>
          <p:nvPr>
            <p:ph type="title"/>
          </p:nvPr>
        </p:nvSpPr>
        <p:spPr/>
        <p:txBody>
          <a:bodyPr/>
          <a:lstStyle/>
          <a:p>
            <a:pPr eaLnBrk="1" hangingPunct="1"/>
            <a:r>
              <a:rPr lang="es-ES_tradnl" altLang="es-PE"/>
              <a:t>Estructuras repetitivas</a:t>
            </a:r>
            <a:endParaRPr lang="es-ES" altLang="es-PE"/>
          </a:p>
        </p:txBody>
      </p:sp>
      <p:graphicFrame>
        <p:nvGraphicFramePr>
          <p:cNvPr id="274459" name="Group 27"/>
          <p:cNvGraphicFramePr>
            <a:graphicFrameLocks noGrp="1"/>
          </p:cNvGraphicFramePr>
          <p:nvPr/>
        </p:nvGraphicFramePr>
        <p:xfrm>
          <a:off x="684213" y="1412875"/>
          <a:ext cx="7775575" cy="4679950"/>
        </p:xfrm>
        <a:graphic>
          <a:graphicData uri="http://schemas.openxmlformats.org/drawingml/2006/table">
            <a:tbl>
              <a:tblPr/>
              <a:tblGrid>
                <a:gridCol w="3887787">
                  <a:extLst>
                    <a:ext uri="{9D8B030D-6E8A-4147-A177-3AD203B41FA5}">
                      <a16:colId xmlns:a16="http://schemas.microsoft.com/office/drawing/2014/main" val="1531891709"/>
                    </a:ext>
                  </a:extLst>
                </a:gridCol>
                <a:gridCol w="3887788">
                  <a:extLst>
                    <a:ext uri="{9D8B030D-6E8A-4147-A177-3AD203B41FA5}">
                      <a16:colId xmlns:a16="http://schemas.microsoft.com/office/drawing/2014/main" val="3140451114"/>
                    </a:ext>
                  </a:extLst>
                </a:gridCol>
              </a:tblGrid>
              <a:tr h="46799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Media_notas()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Nota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Media </a:t>
                      </a:r>
                      <a:r>
                        <a:rPr kumimoji="0" lang="es-ES" altLang="es-PE" sz="13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'Observe que este programa repite el siguiente bloque de sentencias, 5 veces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Nota = Val(InputBox("Entrar la Nota 1: ",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ActiveSheet.Range("G17").Value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Nota = Val(InputBox("Entrar la Nota 2: ",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ActiveSheet.Range("G18").Value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Nota = Val(InputBox("Entrar la Nota 3: ",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ActiveSheet.Range("G19").Value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Nota = Val(InputBox("Entrar la Nota 4: ",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ActiveSheet.Range("G20").Value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Nota = Val(InputBox("Entrar la Nota 5: ",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ActiveSheet.Range("g21").Value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Media = Media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ActiveSheet.Range("G22").Value =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3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8886766"/>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1D272AB5-A3CE-41EC-8349-830F9D26B405}" type="datetime1">
              <a:rPr lang="es-ES" altLang="es-PE" smtClean="0"/>
              <a:t>07/03/2022</a:t>
            </a:fld>
            <a:endParaRPr lang="es-ES" altLang="en-US"/>
          </a:p>
        </p:txBody>
      </p:sp>
      <p:sp>
        <p:nvSpPr>
          <p:cNvPr id="11" name="Marcador de número de diapositiva 5"/>
          <p:cNvSpPr>
            <a:spLocks noGrp="1"/>
          </p:cNvSpPr>
          <p:nvPr>
            <p:ph type="sldNum" sz="quarter" idx="12"/>
          </p:nvPr>
        </p:nvSpPr>
        <p:spPr/>
        <p:txBody>
          <a:bodyPr/>
          <a:lstStyle/>
          <a:p>
            <a:pPr>
              <a:defRPr/>
            </a:pPr>
            <a:fld id="{4479F727-2E6B-4137-8B54-229BB71254CD}" type="slidenum">
              <a:rPr lang="es-ES" altLang="en-US"/>
              <a:pPr>
                <a:defRPr/>
              </a:pPr>
              <a:t>39</a:t>
            </a:fld>
            <a:endParaRPr lang="es-ES" altLang="en-US"/>
          </a:p>
        </p:txBody>
      </p:sp>
      <p:sp>
        <p:nvSpPr>
          <p:cNvPr id="52228" name="Rectangle 2"/>
          <p:cNvSpPr>
            <a:spLocks noGrp="1" noChangeArrowheads="1"/>
          </p:cNvSpPr>
          <p:nvPr>
            <p:ph type="title"/>
          </p:nvPr>
        </p:nvSpPr>
        <p:spPr/>
        <p:txBody>
          <a:bodyPr/>
          <a:lstStyle/>
          <a:p>
            <a:pPr eaLnBrk="1" hangingPunct="1"/>
            <a:r>
              <a:rPr lang="es-ES_tradnl" altLang="es-PE"/>
              <a:t>Bucle For … Next</a:t>
            </a:r>
            <a:endParaRPr lang="es-ES" altLang="es-PE"/>
          </a:p>
        </p:txBody>
      </p:sp>
      <p:graphicFrame>
        <p:nvGraphicFramePr>
          <p:cNvPr id="275470" name="Group 14"/>
          <p:cNvGraphicFramePr>
            <a:graphicFrameLocks noGrp="1"/>
          </p:cNvGraphicFramePr>
          <p:nvPr/>
        </p:nvGraphicFramePr>
        <p:xfrm>
          <a:off x="900113" y="1484313"/>
          <a:ext cx="6840537" cy="4081462"/>
        </p:xfrm>
        <a:graphic>
          <a:graphicData uri="http://schemas.openxmlformats.org/drawingml/2006/table">
            <a:tbl>
              <a:tblPr/>
              <a:tblGrid>
                <a:gridCol w="6840537">
                  <a:extLst>
                    <a:ext uri="{9D8B030D-6E8A-4147-A177-3AD203B41FA5}">
                      <a16:colId xmlns:a16="http://schemas.microsoft.com/office/drawing/2014/main" val="503486965"/>
                    </a:ext>
                  </a:extLst>
                </a:gridCol>
              </a:tblGrid>
              <a:tr h="408146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Sub</a:t>
                      </a:r>
                      <a:r>
                        <a:rPr kumimoji="0" lang="es-ES" altLang="es-PE" sz="1700" b="0" i="0" u="none" strike="noStrike" cap="none" normalizeH="0" baseline="0">
                          <a:ln>
                            <a:noFill/>
                          </a:ln>
                          <a:solidFill>
                            <a:schemeClr val="tx1"/>
                          </a:solidFill>
                          <a:effectLst/>
                          <a:latin typeface="Arial" panose="020B0604020202020204" pitchFamily="34" charset="0"/>
                        </a:rPr>
                        <a:t> Totalizar()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7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i </a:t>
                      </a:r>
                      <a:r>
                        <a:rPr kumimoji="0" lang="es-ES" altLang="es-PE" sz="17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Total </a:t>
                      </a:r>
                      <a:r>
                        <a:rPr kumimoji="0" lang="es-ES" altLang="es-PE" sz="17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Valor </a:t>
                      </a:r>
                      <a:r>
                        <a:rPr kumimoji="0" lang="es-ES" altLang="es-PE" sz="17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For</a:t>
                      </a:r>
                      <a:r>
                        <a:rPr kumimoji="0" lang="es-ES" altLang="es-PE" sz="1700" b="0" i="0" u="none" strike="noStrike" cap="none" normalizeH="0" baseline="0">
                          <a:ln>
                            <a:noFill/>
                          </a:ln>
                          <a:solidFill>
                            <a:schemeClr val="tx1"/>
                          </a:solidFill>
                          <a:effectLst/>
                          <a:latin typeface="Arial" panose="020B0604020202020204" pitchFamily="34" charset="0"/>
                        </a:rPr>
                        <a:t> i = 1 </a:t>
                      </a:r>
                      <a:r>
                        <a:rPr kumimoji="0" lang="es-ES" altLang="es-PE" sz="1700" b="0" i="0" u="none" strike="noStrike" cap="none" normalizeH="0" baseline="0">
                          <a:ln>
                            <a:noFill/>
                          </a:ln>
                          <a:solidFill>
                            <a:srgbClr val="0033CC"/>
                          </a:solidFill>
                          <a:effectLst/>
                          <a:latin typeface="Arial" panose="020B0604020202020204" pitchFamily="34" charset="0"/>
                        </a:rPr>
                        <a:t>To</a:t>
                      </a:r>
                      <a:r>
                        <a:rPr kumimoji="0" lang="es-ES" altLang="es-PE" sz="17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Valor = Val(InputBox("Entrar el valor " &amp; i, "Entrada"))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Total = Total +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Next</a:t>
                      </a:r>
                      <a:r>
                        <a:rPr kumimoji="0" lang="es-ES" altLang="es-PE" sz="17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ActiveSheet.Range("C11").Value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End Sub</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95358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2ACBB3EF-3D22-4572-8CA6-7F0D69612370}"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569D3BAF-9BE8-4EF6-AD3F-FD1E9446EC5A}" type="slidenum">
              <a:rPr lang="es-ES" altLang="en-US"/>
              <a:pPr>
                <a:defRPr/>
              </a:pPr>
              <a:t>4</a:t>
            </a:fld>
            <a:endParaRPr lang="es-ES" altLang="en-US"/>
          </a:p>
        </p:txBody>
      </p:sp>
      <p:sp>
        <p:nvSpPr>
          <p:cNvPr id="15364" name="Rectangle 2"/>
          <p:cNvSpPr>
            <a:spLocks noGrp="1" noChangeArrowheads="1"/>
          </p:cNvSpPr>
          <p:nvPr>
            <p:ph type="title"/>
          </p:nvPr>
        </p:nvSpPr>
        <p:spPr>
          <a:xfrm>
            <a:off x="457200" y="122238"/>
            <a:ext cx="7543800" cy="554037"/>
          </a:xfrm>
        </p:spPr>
        <p:txBody>
          <a:bodyPr/>
          <a:lstStyle/>
          <a:p>
            <a:pPr eaLnBrk="1" hangingPunct="1"/>
            <a:r>
              <a:rPr lang="es-ES_tradnl" altLang="es-PE" sz="3500"/>
              <a:t>Range y Offset</a:t>
            </a:r>
            <a:endParaRPr lang="es-ES" altLang="es-PE" sz="3500"/>
          </a:p>
        </p:txBody>
      </p:sp>
      <p:sp>
        <p:nvSpPr>
          <p:cNvPr id="15365" name="Rectangle 3"/>
          <p:cNvSpPr>
            <a:spLocks noGrp="1" noChangeArrowheads="1"/>
          </p:cNvSpPr>
          <p:nvPr>
            <p:ph type="body" sz="half" idx="1"/>
          </p:nvPr>
        </p:nvSpPr>
        <p:spPr>
          <a:xfrm>
            <a:off x="457200" y="1719263"/>
            <a:ext cx="7929563" cy="1149350"/>
          </a:xfrm>
        </p:spPr>
        <p:txBody>
          <a:bodyPr/>
          <a:lstStyle/>
          <a:p>
            <a:pPr eaLnBrk="1" hangingPunct="1">
              <a:buFont typeface="Wingdings" panose="05000000000000000000" pitchFamily="2" charset="2"/>
              <a:buNone/>
            </a:pPr>
            <a:endParaRPr lang="es-ES_tradnl" altLang="es-PE" sz="2600"/>
          </a:p>
          <a:p>
            <a:pPr eaLnBrk="1" hangingPunct="1">
              <a:buFont typeface="Wingdings" panose="05000000000000000000" pitchFamily="2" charset="2"/>
              <a:buNone/>
            </a:pPr>
            <a:endParaRPr lang="es-ES" altLang="es-PE" sz="1700"/>
          </a:p>
        </p:txBody>
      </p:sp>
      <p:graphicFrame>
        <p:nvGraphicFramePr>
          <p:cNvPr id="207902" name="Group 30"/>
          <p:cNvGraphicFramePr>
            <a:graphicFrameLocks noGrp="1"/>
          </p:cNvGraphicFramePr>
          <p:nvPr>
            <p:ph sz="half" idx="2"/>
          </p:nvPr>
        </p:nvGraphicFramePr>
        <p:xfrm>
          <a:off x="971550" y="908050"/>
          <a:ext cx="7489825" cy="4883150"/>
        </p:xfrm>
        <a:graphic>
          <a:graphicData uri="http://schemas.openxmlformats.org/drawingml/2006/table">
            <a:tbl>
              <a:tblPr/>
              <a:tblGrid>
                <a:gridCol w="7489825">
                  <a:extLst>
                    <a:ext uri="{9D8B030D-6E8A-4147-A177-3AD203B41FA5}">
                      <a16:colId xmlns:a16="http://schemas.microsoft.com/office/drawing/2014/main" val="4269861007"/>
                    </a:ext>
                  </a:extLst>
                </a:gridCol>
              </a:tblGrid>
              <a:tr h="48831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primero()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'Queremos asignar un valor al objeto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Range("B10").Value = "Hola"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Otra forma de trabajar es poniendo el objeto WorkSheets que está por encima de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Worksheets(1).Range("B11").Value = "¿Qué 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Y aún podemos poner los objetos superiores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Application que hace referencia a la aplicación Excel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Y WorkBooks que se refiere al libro de trabajo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Application.Workbooks(1).Worksheets(1).Range("B12").Value = "Felicidades"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Application.Workbooks("Mac01.xls").Worksheets("Hoja1").Range("B13").Value = "América"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Application normalmente no se pone porque todo cuelga de Excel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 WorkBooks conviene ponerlo cuando se trabaja con varios libros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 WorkSheet conviene si se trabaja con varias hojas, aunque muchas veces no se pone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Range("B14").Value = 8.6 </a:t>
                      </a:r>
                      <a:r>
                        <a:rPr kumimoji="0" lang="es-ES" altLang="es-PE" sz="1200" b="0" i="0" u="none" strike="noStrike" cap="none" normalizeH="0" baseline="0">
                          <a:ln>
                            <a:noFill/>
                          </a:ln>
                          <a:solidFill>
                            <a:srgbClr val="009900"/>
                          </a:solidFill>
                          <a:effectLst/>
                          <a:latin typeface="Arial" panose="020B0604020202020204" pitchFamily="34" charset="0"/>
                        </a:rPr>
                        <a:t>'Los decimales con punto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Range("B15").Select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Application.ActiveWindow.ActiveCell.Value = "Adios"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Señale con el ratón ActiveWindow y pulse F1 que es la ayuda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ActiveCell.Offset(1, 0).Value = "Bye"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ActiveCell.Offset(2,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ActiveCell.Value = "Hasta la vista"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ActiveSheet.Range("A1").Offset(17, 1).Value = "100%"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marT="45722" marB="4572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9085898"/>
                  </a:ext>
                </a:extLst>
              </a:tr>
            </a:tbl>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CF1D28EB-2BB5-4787-BBD7-2DF7B42CCA96}"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5B8CF15B-6478-4D00-8E95-E64DB30F16B9}" type="slidenum">
              <a:rPr lang="es-ES" altLang="en-US"/>
              <a:pPr>
                <a:defRPr/>
              </a:pPr>
              <a:t>40</a:t>
            </a:fld>
            <a:endParaRPr lang="es-ES" altLang="en-US"/>
          </a:p>
        </p:txBody>
      </p:sp>
      <p:sp>
        <p:nvSpPr>
          <p:cNvPr id="53252" name="Rectangle 2"/>
          <p:cNvSpPr>
            <a:spLocks noGrp="1" noChangeArrowheads="1"/>
          </p:cNvSpPr>
          <p:nvPr>
            <p:ph type="title"/>
          </p:nvPr>
        </p:nvSpPr>
        <p:spPr>
          <a:xfrm>
            <a:off x="457200" y="266700"/>
            <a:ext cx="7543800" cy="900113"/>
          </a:xfrm>
        </p:spPr>
        <p:txBody>
          <a:bodyPr/>
          <a:lstStyle/>
          <a:p>
            <a:pPr eaLnBrk="1" hangingPunct="1"/>
            <a:r>
              <a:rPr lang="es-ES" altLang="es-PE" b="0"/>
              <a:t>Recorrer casillas de una Hoja</a:t>
            </a:r>
            <a:endParaRPr lang="es-ES" altLang="es-PE"/>
          </a:p>
        </p:txBody>
      </p:sp>
      <p:sp>
        <p:nvSpPr>
          <p:cNvPr id="53253" name="Rectangle 3"/>
          <p:cNvSpPr>
            <a:spLocks noGrp="1" noChangeArrowheads="1"/>
          </p:cNvSpPr>
          <p:nvPr>
            <p:ph type="body" idx="1"/>
          </p:nvPr>
        </p:nvSpPr>
        <p:spPr>
          <a:xfrm>
            <a:off x="468313" y="1268413"/>
            <a:ext cx="8229600" cy="1152525"/>
          </a:xfrm>
        </p:spPr>
        <p:txBody>
          <a:bodyPr/>
          <a:lstStyle/>
          <a:p>
            <a:pPr eaLnBrk="1" hangingPunct="1">
              <a:lnSpc>
                <a:spcPct val="80000"/>
              </a:lnSpc>
            </a:pPr>
            <a:r>
              <a:rPr lang="es-ES" altLang="es-PE" sz="2600" b="1"/>
              <a:t>Propiedad Cells</a:t>
            </a:r>
          </a:p>
          <a:p>
            <a:pPr lvl="1" eaLnBrk="1" hangingPunct="1">
              <a:lnSpc>
                <a:spcPct val="80000"/>
              </a:lnSpc>
            </a:pPr>
            <a:r>
              <a:rPr lang="es-ES" altLang="es-PE" sz="2200"/>
              <a:t>sirve para referenciar una celda o un rango de celdas según coordenadas de fila y columna</a:t>
            </a:r>
          </a:p>
        </p:txBody>
      </p:sp>
      <p:graphicFrame>
        <p:nvGraphicFramePr>
          <p:cNvPr id="276528" name="Group 48"/>
          <p:cNvGraphicFramePr>
            <a:graphicFrameLocks noGrp="1"/>
          </p:cNvGraphicFramePr>
          <p:nvPr/>
        </p:nvGraphicFramePr>
        <p:xfrm>
          <a:off x="900113" y="2492375"/>
          <a:ext cx="7272337" cy="3432175"/>
        </p:xfrm>
        <a:graphic>
          <a:graphicData uri="http://schemas.openxmlformats.org/drawingml/2006/table">
            <a:tbl>
              <a:tblPr/>
              <a:tblGrid>
                <a:gridCol w="7272337">
                  <a:extLst>
                    <a:ext uri="{9D8B030D-6E8A-4147-A177-3AD203B41FA5}">
                      <a16:colId xmlns:a16="http://schemas.microsoft.com/office/drawing/2014/main" val="2421922132"/>
                    </a:ext>
                  </a:extLst>
                </a:gridCol>
              </a:tblGrid>
              <a:tr h="195384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rellenar() </a:t>
                      </a:r>
                      <a:r>
                        <a:rPr kumimoji="0" lang="es-ES" altLang="es-PE" sz="1300" b="0" i="0" u="none" strike="noStrike" cap="none" normalizeH="0" baseline="0">
                          <a:ln>
                            <a:noFill/>
                          </a:ln>
                          <a:solidFill>
                            <a:srgbClr val="009900"/>
                          </a:solidFill>
                          <a:effectLst/>
                          <a:latin typeface="Arial" panose="020B0604020202020204" pitchFamily="34" charset="0"/>
                        </a:rPr>
                        <a:t>'Rellena de H16 a H20 con los pares del 2 al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Fila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i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Fila = 16</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For</a:t>
                      </a:r>
                      <a:r>
                        <a:rPr kumimoji="0" lang="es-ES" altLang="es-PE" sz="1300" b="0" i="0" u="none" strike="noStrike" cap="none" normalizeH="0" baseline="0">
                          <a:ln>
                            <a:noFill/>
                          </a:ln>
                          <a:solidFill>
                            <a:schemeClr val="tx1"/>
                          </a:solidFill>
                          <a:effectLst/>
                          <a:latin typeface="Arial" panose="020B0604020202020204" pitchFamily="34" charset="0"/>
                        </a:rPr>
                        <a:t> i = 2 </a:t>
                      </a:r>
                      <a:r>
                        <a:rPr kumimoji="0" lang="es-ES" altLang="es-PE" sz="1300" b="0" i="0" u="none" strike="noStrike" cap="none" normalizeH="0" baseline="0">
                          <a:ln>
                            <a:noFill/>
                          </a:ln>
                          <a:solidFill>
                            <a:srgbClr val="0033CC"/>
                          </a:solidFill>
                          <a:effectLst/>
                          <a:latin typeface="Arial" panose="020B0604020202020204" pitchFamily="34" charset="0"/>
                        </a:rPr>
                        <a:t>To</a:t>
                      </a:r>
                      <a:r>
                        <a:rPr kumimoji="0" lang="es-ES" altLang="es-PE" sz="1300" b="0" i="0" u="none" strike="noStrike" cap="none" normalizeH="0" baseline="0">
                          <a:ln>
                            <a:noFill/>
                          </a:ln>
                          <a:solidFill>
                            <a:schemeClr val="tx1"/>
                          </a:solidFill>
                          <a:effectLst/>
                          <a:latin typeface="Arial" panose="020B0604020202020204" pitchFamily="34" charset="0"/>
                        </a:rPr>
                        <a:t> 10 </a:t>
                      </a:r>
                      <a:r>
                        <a:rPr kumimoji="0" lang="es-ES" altLang="es-PE" sz="1300" b="0" i="0" u="none" strike="noStrike" cap="none" normalizeH="0" baseline="0">
                          <a:ln>
                            <a:noFill/>
                          </a:ln>
                          <a:solidFill>
                            <a:srgbClr val="0033CC"/>
                          </a:solidFill>
                          <a:effectLst/>
                          <a:latin typeface="Arial" panose="020B0604020202020204" pitchFamily="34" charset="0"/>
                        </a:rPr>
                        <a:t>Step</a:t>
                      </a:r>
                      <a:r>
                        <a:rPr kumimoji="0" lang="es-ES" altLang="es-PE" sz="1300" b="0" i="0" u="none" strike="noStrike" cap="none" normalizeH="0" baseline="0">
                          <a:ln>
                            <a:noFill/>
                          </a:ln>
                          <a:solidFill>
                            <a:schemeClr val="tx1"/>
                          </a:solidFill>
                          <a:effectLst/>
                          <a:latin typeface="Arial" panose="020B0604020202020204" pitchFamily="34" charset="0"/>
                        </a:rPr>
                        <a:t> 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ActiveSheet.Cells(Fila, 8).Value =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Fila = Fila + 1 '</a:t>
                      </a:r>
                      <a:r>
                        <a:rPr kumimoji="0" lang="es-ES" altLang="es-PE" sz="1300" b="0" i="0" u="none" strike="noStrike" cap="none" normalizeH="0" baseline="0">
                          <a:ln>
                            <a:noFill/>
                          </a:ln>
                          <a:solidFill>
                            <a:srgbClr val="009900"/>
                          </a:solidFill>
                          <a:effectLst/>
                          <a:latin typeface="Arial" panose="020B0604020202020204" pitchFamily="34" charset="0"/>
                        </a:rPr>
                        <a:t>Esto es un contador </a:t>
                      </a:r>
                      <a:endParaRPr kumimoji="0" lang="es-ES" altLang="es-PE" sz="13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Next</a:t>
                      </a:r>
                      <a:r>
                        <a:rPr kumimoji="0" lang="es-ES" altLang="es-PE" sz="13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461174"/>
                  </a:ext>
                </a:extLst>
              </a:tr>
              <a:tr h="147833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rellenar_Bis() </a:t>
                      </a:r>
                      <a:r>
                        <a:rPr kumimoji="0" lang="es-ES" altLang="es-PE" sz="1300" b="0" i="0" u="none" strike="noStrike" cap="none" normalizeH="0" baseline="0">
                          <a:ln>
                            <a:noFill/>
                          </a:ln>
                          <a:solidFill>
                            <a:srgbClr val="009900"/>
                          </a:solidFill>
                          <a:effectLst/>
                          <a:latin typeface="Arial" panose="020B0604020202020204" pitchFamily="34" charset="0"/>
                        </a:rPr>
                        <a:t>'Rellena de H16 a H20 con los pares del 2 al 10, sin contador Fila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 </a:t>
                      </a:r>
                      <a:r>
                        <a:rPr kumimoji="0" lang="es-ES" altLang="es-PE" sz="1300" b="0" i="0" u="none" strike="noStrike" cap="none" normalizeH="0" baseline="0">
                          <a:ln>
                            <a:noFill/>
                          </a:ln>
                          <a:solidFill>
                            <a:schemeClr val="tx1"/>
                          </a:solidFill>
                          <a:effectLst/>
                          <a:latin typeface="Arial" panose="020B0604020202020204" pitchFamily="34" charset="0"/>
                        </a:rPr>
                        <a:t>i</a:t>
                      </a:r>
                      <a:r>
                        <a:rPr kumimoji="0" lang="es-ES" altLang="es-PE" sz="1300" b="0" i="0" u="none" strike="noStrike" cap="none" normalizeH="0" baseline="0">
                          <a:ln>
                            <a:noFill/>
                          </a:ln>
                          <a:solidFill>
                            <a:srgbClr val="0033CC"/>
                          </a:solidFill>
                          <a:effectLst/>
                          <a:latin typeface="Arial" panose="020B0604020202020204" pitchFamily="34" charset="0"/>
                        </a:rPr>
                        <a:t> 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For</a:t>
                      </a:r>
                      <a:r>
                        <a:rPr kumimoji="0" lang="es-ES" altLang="es-PE" sz="1300" b="0" i="0" u="none" strike="noStrike" cap="none" normalizeH="0" baseline="0">
                          <a:ln>
                            <a:noFill/>
                          </a:ln>
                          <a:solidFill>
                            <a:schemeClr val="tx1"/>
                          </a:solidFill>
                          <a:effectLst/>
                          <a:latin typeface="Arial" panose="020B0604020202020204" pitchFamily="34" charset="0"/>
                        </a:rPr>
                        <a:t> i = 16 </a:t>
                      </a:r>
                      <a:r>
                        <a:rPr kumimoji="0" lang="es-ES" altLang="es-PE" sz="1300" b="0" i="0" u="none" strike="noStrike" cap="none" normalizeH="0" baseline="0">
                          <a:ln>
                            <a:noFill/>
                          </a:ln>
                          <a:solidFill>
                            <a:srgbClr val="0033CC"/>
                          </a:solidFill>
                          <a:effectLst/>
                          <a:latin typeface="Arial" panose="020B0604020202020204" pitchFamily="34" charset="0"/>
                        </a:rPr>
                        <a:t>To</a:t>
                      </a:r>
                      <a:r>
                        <a:rPr kumimoji="0" lang="es-ES" altLang="es-PE" sz="1300" b="0" i="0" u="none" strike="noStrike" cap="none" normalizeH="0" baseline="0">
                          <a:ln>
                            <a:noFill/>
                          </a:ln>
                          <a:solidFill>
                            <a:schemeClr val="tx1"/>
                          </a:solidFill>
                          <a:effectLst/>
                          <a:latin typeface="Arial" panose="020B0604020202020204" pitchFamily="34" charset="0"/>
                        </a:rPr>
                        <a:t> 20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ActiveSheet.Cells(i, 9).Value = i * 2 - 30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Next</a:t>
                      </a:r>
                      <a:r>
                        <a:rPr kumimoji="0" lang="es-ES" altLang="es-PE" sz="13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5249974"/>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13762B0C-557D-485D-8C6F-BAB77E2D071F}"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3280023E-68B1-4DF6-AFCF-8F78B4A1290D}" type="slidenum">
              <a:rPr lang="es-ES" altLang="en-US"/>
              <a:pPr>
                <a:defRPr/>
              </a:pPr>
              <a:t>41</a:t>
            </a:fld>
            <a:endParaRPr lang="es-ES" altLang="en-US"/>
          </a:p>
        </p:txBody>
      </p:sp>
      <p:sp>
        <p:nvSpPr>
          <p:cNvPr id="54276" name="Rectangle 2"/>
          <p:cNvSpPr>
            <a:spLocks noGrp="1" noChangeArrowheads="1"/>
          </p:cNvSpPr>
          <p:nvPr>
            <p:ph type="title"/>
          </p:nvPr>
        </p:nvSpPr>
        <p:spPr>
          <a:xfrm>
            <a:off x="457200" y="266700"/>
            <a:ext cx="7543800" cy="900113"/>
          </a:xfrm>
        </p:spPr>
        <p:txBody>
          <a:bodyPr/>
          <a:lstStyle/>
          <a:p>
            <a:pPr eaLnBrk="1" hangingPunct="1"/>
            <a:r>
              <a:rPr lang="es-ES" altLang="es-PE" b="0"/>
              <a:t>Rellenar una serie</a:t>
            </a:r>
            <a:endParaRPr lang="es-ES" altLang="es-PE"/>
          </a:p>
        </p:txBody>
      </p:sp>
      <p:sp>
        <p:nvSpPr>
          <p:cNvPr id="54277" name="Rectangle 3"/>
          <p:cNvSpPr>
            <a:spLocks noGrp="1" noChangeArrowheads="1"/>
          </p:cNvSpPr>
          <p:nvPr>
            <p:ph type="body" idx="1"/>
          </p:nvPr>
        </p:nvSpPr>
        <p:spPr>
          <a:xfrm>
            <a:off x="468313" y="1268413"/>
            <a:ext cx="8229600" cy="720725"/>
          </a:xfrm>
        </p:spPr>
        <p:txBody>
          <a:bodyPr/>
          <a:lstStyle/>
          <a:p>
            <a:pPr eaLnBrk="1" hangingPunct="1"/>
            <a:r>
              <a:rPr lang="es-ES" altLang="es-PE" sz="1500"/>
              <a:t>Llenar un rango de filas, empezando por una celda, que se debe especificar desde teclado, con una serie de 10 valores correlativos (comenzando por el 1).</a:t>
            </a:r>
            <a:endParaRPr lang="es-ES" altLang="es-PE" sz="3400"/>
          </a:p>
        </p:txBody>
      </p:sp>
      <p:graphicFrame>
        <p:nvGraphicFramePr>
          <p:cNvPr id="277526" name="Group 22"/>
          <p:cNvGraphicFramePr>
            <a:graphicFrameLocks noGrp="1"/>
          </p:cNvGraphicFramePr>
          <p:nvPr/>
        </p:nvGraphicFramePr>
        <p:xfrm>
          <a:off x="827088" y="2133600"/>
          <a:ext cx="7272337" cy="3916363"/>
        </p:xfrm>
        <a:graphic>
          <a:graphicData uri="http://schemas.openxmlformats.org/drawingml/2006/table">
            <a:tbl>
              <a:tblPr/>
              <a:tblGrid>
                <a:gridCol w="7272337">
                  <a:extLst>
                    <a:ext uri="{9D8B030D-6E8A-4147-A177-3AD203B41FA5}">
                      <a16:colId xmlns:a16="http://schemas.microsoft.com/office/drawing/2014/main" val="1321326277"/>
                    </a:ext>
                  </a:extLst>
                </a:gridCol>
              </a:tblGrid>
              <a:tr h="39163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serie()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Casilla_Inicial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i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Fila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Columna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Casilla_Inicial = InputBox("Introducir la casilla Inicial : “ &amp; chr(10) &amp; “Por ejemplo la K10”, "Casilla Inicial")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ActiveSheet.Range(Casilla_Inicial).Activate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Fila = ActiveCell.Row</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Columna = ActiveCell.Column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'ROW y COLUMN devuelven la fila y la columna de un objeto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'en este caso se utilizan para obtener la fila y la columna de la casilla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For</a:t>
                      </a:r>
                      <a:r>
                        <a:rPr kumimoji="0" lang="es-ES" altLang="es-PE" sz="1300" b="0" i="0" u="none" strike="noStrike" cap="none" normalizeH="0" baseline="0">
                          <a:ln>
                            <a:noFill/>
                          </a:ln>
                          <a:solidFill>
                            <a:schemeClr val="tx1"/>
                          </a:solidFill>
                          <a:effectLst/>
                          <a:latin typeface="Arial" panose="020B0604020202020204" pitchFamily="34" charset="0"/>
                        </a:rPr>
                        <a:t> i = 1 </a:t>
                      </a:r>
                      <a:r>
                        <a:rPr kumimoji="0" lang="es-ES" altLang="es-PE" sz="1300" b="0" i="0" u="none" strike="noStrike" cap="none" normalizeH="0" baseline="0">
                          <a:ln>
                            <a:noFill/>
                          </a:ln>
                          <a:solidFill>
                            <a:srgbClr val="0033CC"/>
                          </a:solidFill>
                          <a:effectLst/>
                          <a:latin typeface="Arial" panose="020B0604020202020204" pitchFamily="34" charset="0"/>
                        </a:rPr>
                        <a:t>To</a:t>
                      </a:r>
                      <a:r>
                        <a:rPr kumimoji="0" lang="es-ES" altLang="es-PE" sz="13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ActiveSheet.Cells(Fila, Columna).Value =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Fila = Fila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Next</a:t>
                      </a:r>
                      <a:r>
                        <a:rPr kumimoji="0" lang="es-ES" altLang="es-PE" sz="13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7405020"/>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2F6DC47B-9FEA-4E7F-96F5-941D65A9F85C}"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B571F6C5-F02A-47C2-B787-77E6AE2E97F9}" type="slidenum">
              <a:rPr lang="es-ES" altLang="en-US"/>
              <a:pPr>
                <a:defRPr/>
              </a:pPr>
              <a:t>42</a:t>
            </a:fld>
            <a:endParaRPr lang="es-ES" altLang="en-US"/>
          </a:p>
        </p:txBody>
      </p:sp>
      <p:sp>
        <p:nvSpPr>
          <p:cNvPr id="55300" name="Rectangle 2"/>
          <p:cNvSpPr>
            <a:spLocks noGrp="1" noChangeArrowheads="1"/>
          </p:cNvSpPr>
          <p:nvPr>
            <p:ph type="title"/>
          </p:nvPr>
        </p:nvSpPr>
        <p:spPr>
          <a:xfrm>
            <a:off x="457200" y="266700"/>
            <a:ext cx="7543800" cy="900113"/>
          </a:xfrm>
        </p:spPr>
        <p:txBody>
          <a:bodyPr/>
          <a:lstStyle/>
          <a:p>
            <a:pPr eaLnBrk="1" hangingPunct="1"/>
            <a:r>
              <a:rPr lang="es-ES" altLang="es-PE" b="0"/>
              <a:t>Rellenar una serie</a:t>
            </a:r>
            <a:endParaRPr lang="es-ES" altLang="es-PE"/>
          </a:p>
        </p:txBody>
      </p:sp>
      <p:sp>
        <p:nvSpPr>
          <p:cNvPr id="55301" name="Rectangle 3"/>
          <p:cNvSpPr>
            <a:spLocks noGrp="1" noChangeArrowheads="1"/>
          </p:cNvSpPr>
          <p:nvPr>
            <p:ph type="body" idx="1"/>
          </p:nvPr>
        </p:nvSpPr>
        <p:spPr>
          <a:xfrm>
            <a:off x="468313" y="1268413"/>
            <a:ext cx="8229600" cy="720725"/>
          </a:xfrm>
        </p:spPr>
        <p:txBody>
          <a:bodyPr/>
          <a:lstStyle/>
          <a:p>
            <a:pPr eaLnBrk="1" hangingPunct="1"/>
            <a:r>
              <a:rPr lang="es-ES" altLang="es-PE" sz="1600"/>
              <a:t>Recuerde que cuando utilizamos </a:t>
            </a:r>
            <a:r>
              <a:rPr lang="es-ES" altLang="es-PE" sz="1600" b="1"/>
              <a:t>Cells </a:t>
            </a:r>
            <a:r>
              <a:rPr lang="es-ES" altLang="es-PE" sz="1600"/>
              <a:t>como propiedad de un rango (Objeto Range), </a:t>
            </a:r>
            <a:r>
              <a:rPr lang="es-ES" altLang="es-PE" sz="1600" b="1"/>
              <a:t>Cells </a:t>
            </a:r>
            <a:r>
              <a:rPr lang="es-ES" altLang="es-PE" sz="1600"/>
              <a:t>empieza a contar a partir de la casilla referenciada por </a:t>
            </a:r>
            <a:r>
              <a:rPr lang="es-ES" altLang="es-PE" sz="1600" b="1"/>
              <a:t>Range</a:t>
            </a:r>
            <a:endParaRPr lang="es-ES" altLang="es-PE" sz="1600"/>
          </a:p>
        </p:txBody>
      </p:sp>
      <p:graphicFrame>
        <p:nvGraphicFramePr>
          <p:cNvPr id="278543" name="Group 15"/>
          <p:cNvGraphicFramePr>
            <a:graphicFrameLocks noGrp="1"/>
          </p:cNvGraphicFramePr>
          <p:nvPr/>
        </p:nvGraphicFramePr>
        <p:xfrm>
          <a:off x="827088" y="2133600"/>
          <a:ext cx="7272337" cy="3916363"/>
        </p:xfrm>
        <a:graphic>
          <a:graphicData uri="http://schemas.openxmlformats.org/drawingml/2006/table">
            <a:tbl>
              <a:tblPr/>
              <a:tblGrid>
                <a:gridCol w="7272337">
                  <a:extLst>
                    <a:ext uri="{9D8B030D-6E8A-4147-A177-3AD203B41FA5}">
                      <a16:colId xmlns:a16="http://schemas.microsoft.com/office/drawing/2014/main" val="1815147554"/>
                    </a:ext>
                  </a:extLst>
                </a:gridCol>
              </a:tblGrid>
              <a:tr h="39163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serie_Bis()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    Dim</a:t>
                      </a:r>
                      <a:r>
                        <a:rPr kumimoji="0" lang="es-ES" altLang="es-PE" sz="1500" b="0" i="0" u="none" strike="noStrike" cap="none" normalizeH="0" baseline="0">
                          <a:ln>
                            <a:noFill/>
                          </a:ln>
                          <a:solidFill>
                            <a:schemeClr val="tx1"/>
                          </a:solidFill>
                          <a:effectLst/>
                          <a:latin typeface="Arial" panose="020B0604020202020204" pitchFamily="34" charset="0"/>
                        </a:rPr>
                        <a:t> Casilla_Inicial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    Dim</a:t>
                      </a:r>
                      <a:r>
                        <a:rPr kumimoji="0" lang="es-ES" altLang="es-PE" sz="1500" b="0" i="0" u="none" strike="noStrike" cap="none" normalizeH="0" baseline="0">
                          <a:ln>
                            <a:noFill/>
                          </a:ln>
                          <a:solidFill>
                            <a:schemeClr val="tx1"/>
                          </a:solidFill>
                          <a:effectLst/>
                          <a:latin typeface="Arial" panose="020B0604020202020204" pitchFamily="34" charset="0"/>
                        </a:rPr>
                        <a:t> i </a:t>
                      </a:r>
                      <a:r>
                        <a:rPr kumimoji="0" lang="es-ES" altLang="es-PE" sz="15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Fila </a:t>
                      </a:r>
                      <a:r>
                        <a:rPr kumimoji="0" lang="es-ES" altLang="es-PE" sz="1500" b="0" i="0" u="none" strike="noStrike" cap="none" normalizeH="0" baseline="0">
                          <a:ln>
                            <a:noFill/>
                          </a:ln>
                          <a:solidFill>
                            <a:srgbClr val="0033CC"/>
                          </a:solidFill>
                          <a:effectLst/>
                          <a:latin typeface="Arial" panose="020B0604020202020204" pitchFamily="34" charset="0"/>
                        </a:rPr>
                        <a:t>As Integer</a:t>
                      </a:r>
                      <a:r>
                        <a:rPr kumimoji="0" lang="es-ES" altLang="es-PE" sz="1500" b="0" i="0" u="none" strike="noStrike" cap="none" normalizeH="0" baseline="0">
                          <a:ln>
                            <a:noFill/>
                          </a:ln>
                          <a:solidFill>
                            <a:schemeClr val="tx1"/>
                          </a:solidFill>
                          <a:effectLst/>
                          <a:latin typeface="Arial" panose="020B0604020202020204" pitchFamily="34" charset="0"/>
                        </a:rPr>
                        <a:t>, Columna </a:t>
                      </a:r>
                      <a:r>
                        <a:rPr kumimoji="0" lang="es-ES" altLang="es-PE" sz="15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Casilla_Inicial = InputBox("Introducir la casilla Inicial : " &amp; chr(10) &amp; “Por ejemplo la L10”, "Casilla Inicial")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ActiveSheet.Range(Casilla_Inicial).Activate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Fila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i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ActiveSheet.Range(Casilla_Inicial).Cells(Fila, 1).Value =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Fila = Fila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37863705"/>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4D4722B9-4776-498B-AF2D-181CE0DEF8A0}"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4CB25192-74B3-4A3D-A81B-90265690ADA0}" type="slidenum">
              <a:rPr lang="es-ES" altLang="en-US"/>
              <a:pPr>
                <a:defRPr/>
              </a:pPr>
              <a:t>43</a:t>
            </a:fld>
            <a:endParaRPr lang="es-ES" altLang="en-US"/>
          </a:p>
        </p:txBody>
      </p:sp>
      <p:sp>
        <p:nvSpPr>
          <p:cNvPr id="56324" name="Rectangle 2"/>
          <p:cNvSpPr>
            <a:spLocks noGrp="1" noChangeArrowheads="1"/>
          </p:cNvSpPr>
          <p:nvPr>
            <p:ph type="title"/>
          </p:nvPr>
        </p:nvSpPr>
        <p:spPr>
          <a:xfrm>
            <a:off x="457200" y="266700"/>
            <a:ext cx="7543800" cy="900113"/>
          </a:xfrm>
        </p:spPr>
        <p:txBody>
          <a:bodyPr/>
          <a:lstStyle/>
          <a:p>
            <a:pPr eaLnBrk="1" hangingPunct="1"/>
            <a:r>
              <a:rPr lang="es-ES" altLang="es-PE" b="0"/>
              <a:t>Rellenar una serie</a:t>
            </a:r>
            <a:endParaRPr lang="es-ES" altLang="es-PE"/>
          </a:p>
        </p:txBody>
      </p:sp>
      <p:sp>
        <p:nvSpPr>
          <p:cNvPr id="56325" name="Rectangle 3"/>
          <p:cNvSpPr>
            <a:spLocks noGrp="1" noChangeArrowheads="1"/>
          </p:cNvSpPr>
          <p:nvPr>
            <p:ph type="body" idx="1"/>
          </p:nvPr>
        </p:nvSpPr>
        <p:spPr>
          <a:xfrm>
            <a:off x="468313" y="1268413"/>
            <a:ext cx="8229600" cy="720725"/>
          </a:xfrm>
        </p:spPr>
        <p:txBody>
          <a:bodyPr/>
          <a:lstStyle/>
          <a:p>
            <a:pPr eaLnBrk="1" hangingPunct="1"/>
            <a:r>
              <a:rPr lang="es-ES" altLang="es-PE" sz="1600"/>
              <a:t>Una variante del programa anterior.</a:t>
            </a:r>
          </a:p>
          <a:p>
            <a:pPr eaLnBrk="1" hangingPunct="1"/>
            <a:r>
              <a:rPr lang="es-ES" altLang="es-PE" sz="1600"/>
              <a:t>No se usa Fila, se usa la variable del For</a:t>
            </a:r>
          </a:p>
        </p:txBody>
      </p:sp>
      <p:graphicFrame>
        <p:nvGraphicFramePr>
          <p:cNvPr id="279588" name="Group 36"/>
          <p:cNvGraphicFramePr>
            <a:graphicFrameLocks noGrp="1"/>
          </p:cNvGraphicFramePr>
          <p:nvPr/>
        </p:nvGraphicFramePr>
        <p:xfrm>
          <a:off x="827088" y="2060575"/>
          <a:ext cx="7272337" cy="4029075"/>
        </p:xfrm>
        <a:graphic>
          <a:graphicData uri="http://schemas.openxmlformats.org/drawingml/2006/table">
            <a:tbl>
              <a:tblPr/>
              <a:tblGrid>
                <a:gridCol w="7272337">
                  <a:extLst>
                    <a:ext uri="{9D8B030D-6E8A-4147-A177-3AD203B41FA5}">
                      <a16:colId xmlns:a16="http://schemas.microsoft.com/office/drawing/2014/main" val="3481026271"/>
                    </a:ext>
                  </a:extLst>
                </a:gridCol>
              </a:tblGrid>
              <a:tr h="40290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Sub</a:t>
                      </a:r>
                      <a:r>
                        <a:rPr kumimoji="0" lang="es-ES" altLang="es-PE" sz="1700" b="0" i="0" u="none" strike="noStrike" cap="none" normalizeH="0" baseline="0">
                          <a:ln>
                            <a:noFill/>
                          </a:ln>
                          <a:solidFill>
                            <a:schemeClr val="tx1"/>
                          </a:solidFill>
                          <a:effectLst/>
                          <a:latin typeface="Arial" panose="020B0604020202020204" pitchFamily="34" charset="0"/>
                        </a:rPr>
                        <a:t> serie_Tris()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Casilla_Inicial </a:t>
                      </a:r>
                      <a:r>
                        <a:rPr kumimoji="0" lang="es-ES" altLang="es-PE" sz="17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i </a:t>
                      </a:r>
                      <a:r>
                        <a:rPr kumimoji="0" lang="es-ES" altLang="es-PE" sz="17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Fila </a:t>
                      </a:r>
                      <a:r>
                        <a:rPr kumimoji="0" lang="es-ES" altLang="es-PE" sz="1700" b="0" i="0" u="none" strike="noStrike" cap="none" normalizeH="0" baseline="0">
                          <a:ln>
                            <a:noFill/>
                          </a:ln>
                          <a:solidFill>
                            <a:srgbClr val="0033CC"/>
                          </a:solidFill>
                          <a:effectLst/>
                          <a:latin typeface="Arial" panose="020B0604020202020204" pitchFamily="34" charset="0"/>
                        </a:rPr>
                        <a:t>As Integer</a:t>
                      </a:r>
                      <a:r>
                        <a:rPr kumimoji="0" lang="es-ES" altLang="es-PE" sz="1700" b="0" i="0" u="none" strike="noStrike" cap="none" normalizeH="0" baseline="0">
                          <a:ln>
                            <a:noFill/>
                          </a:ln>
                          <a:solidFill>
                            <a:schemeClr val="tx1"/>
                          </a:solidFill>
                          <a:effectLst/>
                          <a:latin typeface="Arial" panose="020B0604020202020204" pitchFamily="34" charset="0"/>
                        </a:rPr>
                        <a:t>, Columna </a:t>
                      </a:r>
                      <a:r>
                        <a:rPr kumimoji="0" lang="es-ES" altLang="es-PE" sz="17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Casilla_Inicial = InputBox("Introducir la casilla Inicial : " &amp; chr(10) &amp; “Por ejemplo la M10”, "Casilla Inicial")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ActiveSheet.Range(Casilla_Inicial).Activate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7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Activate (con Range) activa una sola celda. Range("B2").</a:t>
                      </a:r>
                      <a:r>
                        <a:rPr kumimoji="0" lang="es-ES" altLang="es-PE" sz="1300" b="1" i="0" u="none" strike="noStrike" cap="none" normalizeH="0" baseline="0">
                          <a:ln>
                            <a:noFill/>
                          </a:ln>
                          <a:solidFill>
                            <a:srgbClr val="009900"/>
                          </a:solidFill>
                          <a:effectLst/>
                          <a:latin typeface="Arial" panose="020B0604020202020204" pitchFamily="34" charset="0"/>
                        </a:rPr>
                        <a:t>Activate</a:t>
                      </a:r>
                      <a:endParaRPr kumimoji="0" lang="es-ES" altLang="es-PE" sz="7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9900"/>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Para seleccionar un rango de celdas, use el método Select. Range("A1:C3").Select</a:t>
                      </a:r>
                      <a:endParaRPr kumimoji="0" lang="es-ES" altLang="es-PE" sz="11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For</a:t>
                      </a:r>
                      <a:r>
                        <a:rPr kumimoji="0" lang="es-ES" altLang="es-PE" sz="1700" b="0" i="0" u="none" strike="noStrike" cap="none" normalizeH="0" baseline="0">
                          <a:ln>
                            <a:noFill/>
                          </a:ln>
                          <a:solidFill>
                            <a:schemeClr val="tx1"/>
                          </a:solidFill>
                          <a:effectLst/>
                          <a:latin typeface="Arial" panose="020B0604020202020204" pitchFamily="34" charset="0"/>
                        </a:rPr>
                        <a:t> i = 1 </a:t>
                      </a:r>
                      <a:r>
                        <a:rPr kumimoji="0" lang="es-ES" altLang="es-PE" sz="1700" b="0" i="0" u="none" strike="noStrike" cap="none" normalizeH="0" baseline="0">
                          <a:ln>
                            <a:noFill/>
                          </a:ln>
                          <a:solidFill>
                            <a:srgbClr val="0033CC"/>
                          </a:solidFill>
                          <a:effectLst/>
                          <a:latin typeface="Arial" panose="020B0604020202020204" pitchFamily="34" charset="0"/>
                        </a:rPr>
                        <a:t>To</a:t>
                      </a:r>
                      <a:r>
                        <a:rPr kumimoji="0" lang="es-ES" altLang="es-PE" sz="17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ActiveSheet.Range(Casilla_Inicial).Cells(i, 1).Value =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Next</a:t>
                      </a:r>
                      <a:r>
                        <a:rPr kumimoji="0" lang="es-ES" altLang="es-PE" sz="17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End Sub</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9996543"/>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605D4997-78B0-4885-B979-232A3C206B81}"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E48227FB-C1F2-460D-9347-12B1723E3314}" type="slidenum">
              <a:rPr lang="es-ES" altLang="en-US"/>
              <a:pPr>
                <a:defRPr/>
              </a:pPr>
              <a:t>44</a:t>
            </a:fld>
            <a:endParaRPr lang="es-ES" altLang="en-US"/>
          </a:p>
        </p:txBody>
      </p:sp>
      <p:sp>
        <p:nvSpPr>
          <p:cNvPr id="57348" name="Rectangle 2"/>
          <p:cNvSpPr>
            <a:spLocks noGrp="1" noChangeArrowheads="1"/>
          </p:cNvSpPr>
          <p:nvPr>
            <p:ph type="title"/>
          </p:nvPr>
        </p:nvSpPr>
        <p:spPr>
          <a:xfrm>
            <a:off x="457200" y="266700"/>
            <a:ext cx="7543800" cy="900113"/>
          </a:xfrm>
        </p:spPr>
        <p:txBody>
          <a:bodyPr/>
          <a:lstStyle/>
          <a:p>
            <a:pPr eaLnBrk="1" hangingPunct="1"/>
            <a:r>
              <a:rPr lang="es-ES_tradnl" altLang="es-PE" b="0"/>
              <a:t>For-Next y Cells</a:t>
            </a:r>
            <a:endParaRPr lang="es-ES" altLang="es-PE"/>
          </a:p>
        </p:txBody>
      </p:sp>
      <p:sp>
        <p:nvSpPr>
          <p:cNvPr id="57349" name="Rectangle 3"/>
          <p:cNvSpPr>
            <a:spLocks noGrp="1" noChangeArrowheads="1"/>
          </p:cNvSpPr>
          <p:nvPr>
            <p:ph type="body" idx="1"/>
          </p:nvPr>
        </p:nvSpPr>
        <p:spPr>
          <a:xfrm>
            <a:off x="468313" y="1268413"/>
            <a:ext cx="8229600" cy="720725"/>
          </a:xfrm>
        </p:spPr>
        <p:txBody>
          <a:bodyPr/>
          <a:lstStyle/>
          <a:p>
            <a:pPr eaLnBrk="1" hangingPunct="1"/>
            <a:r>
              <a:rPr lang="es-ES" altLang="es-PE" sz="1700"/>
              <a:t>Volvemos a calcular las notas medias, pero usando la estructura </a:t>
            </a:r>
            <a:r>
              <a:rPr lang="es-ES" altLang="es-PE" sz="1700" b="1"/>
              <a:t>For_Next </a:t>
            </a:r>
            <a:r>
              <a:rPr lang="es-ES" altLang="es-PE" sz="1700"/>
              <a:t>y la propiedad </a:t>
            </a:r>
            <a:r>
              <a:rPr lang="es-ES" altLang="es-PE" sz="1700" b="1"/>
              <a:t>Cells</a:t>
            </a:r>
            <a:endParaRPr lang="es-ES" altLang="es-PE" sz="1700"/>
          </a:p>
        </p:txBody>
      </p:sp>
      <p:graphicFrame>
        <p:nvGraphicFramePr>
          <p:cNvPr id="280593" name="Group 17"/>
          <p:cNvGraphicFramePr>
            <a:graphicFrameLocks noGrp="1"/>
          </p:cNvGraphicFramePr>
          <p:nvPr/>
        </p:nvGraphicFramePr>
        <p:xfrm>
          <a:off x="827088" y="2133600"/>
          <a:ext cx="7272337" cy="3916363"/>
        </p:xfrm>
        <a:graphic>
          <a:graphicData uri="http://schemas.openxmlformats.org/drawingml/2006/table">
            <a:tbl>
              <a:tblPr/>
              <a:tblGrid>
                <a:gridCol w="7272337">
                  <a:extLst>
                    <a:ext uri="{9D8B030D-6E8A-4147-A177-3AD203B41FA5}">
                      <a16:colId xmlns:a16="http://schemas.microsoft.com/office/drawing/2014/main" val="886045474"/>
                    </a:ext>
                  </a:extLst>
                </a:gridCol>
              </a:tblGrid>
              <a:tr h="39163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33CC"/>
                          </a:solidFill>
                          <a:effectLst/>
                          <a:latin typeface="Arial" panose="020B0604020202020204" pitchFamily="34" charset="0"/>
                        </a:rPr>
                        <a:t>Sub</a:t>
                      </a:r>
                      <a:r>
                        <a:rPr kumimoji="0" lang="es-ES" altLang="es-PE" sz="1400" b="0" i="0" u="none" strike="noStrike" cap="none" normalizeH="0" baseline="0">
                          <a:ln>
                            <a:noFill/>
                          </a:ln>
                          <a:solidFill>
                            <a:schemeClr val="tx1"/>
                          </a:solidFill>
                          <a:effectLst/>
                          <a:latin typeface="Arial" panose="020B0604020202020204" pitchFamily="34" charset="0"/>
                        </a:rPr>
                        <a:t> Media_notas_Bis()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Nota </a:t>
                      </a:r>
                      <a:r>
                        <a:rPr kumimoji="0" lang="es-ES" altLang="es-PE" sz="14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Media </a:t>
                      </a:r>
                      <a:r>
                        <a:rPr kumimoji="0" lang="es-ES" altLang="es-PE" sz="14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Fila As </a:t>
                      </a:r>
                      <a:r>
                        <a:rPr kumimoji="0" lang="es-ES" altLang="es-PE" sz="1400" b="0" i="0" u="none" strike="noStrike" cap="none" normalizeH="0" baseline="0">
                          <a:ln>
                            <a:noFill/>
                          </a:ln>
                          <a:solidFill>
                            <a:srgbClr val="0033CC"/>
                          </a:solidFill>
                          <a:effectLst/>
                          <a:latin typeface="Arial" panose="020B0604020202020204" pitchFamily="34" charset="0"/>
                        </a:rPr>
                        <a:t>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For</a:t>
                      </a:r>
                      <a:r>
                        <a:rPr kumimoji="0" lang="es-ES" altLang="es-PE" sz="1400" b="0" i="0" u="none" strike="noStrike" cap="none" normalizeH="0" baseline="0">
                          <a:ln>
                            <a:noFill/>
                          </a:ln>
                          <a:solidFill>
                            <a:schemeClr val="tx1"/>
                          </a:solidFill>
                          <a:effectLst/>
                          <a:latin typeface="Arial" panose="020B0604020202020204" pitchFamily="34" charset="0"/>
                        </a:rPr>
                        <a:t> Fila = 1 </a:t>
                      </a:r>
                      <a:r>
                        <a:rPr kumimoji="0" lang="es-ES" altLang="es-PE" sz="1400" b="0" i="0" u="none" strike="noStrike" cap="none" normalizeH="0" baseline="0">
                          <a:ln>
                            <a:noFill/>
                          </a:ln>
                          <a:solidFill>
                            <a:srgbClr val="0033CC"/>
                          </a:solidFill>
                          <a:effectLst/>
                          <a:latin typeface="Arial" panose="020B0604020202020204" pitchFamily="34" charset="0"/>
                        </a:rPr>
                        <a:t>To</a:t>
                      </a:r>
                      <a:r>
                        <a:rPr kumimoji="0" lang="es-ES" altLang="es-PE" sz="1400" b="0" i="0" u="none" strike="noStrike" cap="none" normalizeH="0" baseline="0">
                          <a:ln>
                            <a:noFill/>
                          </a:ln>
                          <a:solidFill>
                            <a:schemeClr val="tx1"/>
                          </a:solidFill>
                          <a:effectLst/>
                          <a:latin typeface="Arial" panose="020B0604020202020204" pitchFamily="34" charset="0"/>
                        </a:rPr>
                        <a:t>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Nota = Val(InputBox("Entrar la " &amp; " Nota " &amp; Fila,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ActiveSheet.Range(“N10").Cells(Fila, 1)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9900"/>
                          </a:solidFill>
                          <a:effectLst/>
                          <a:latin typeface="Arial" panose="020B0604020202020204" pitchFamily="34" charset="0"/>
                        </a:rPr>
                        <a:t>'lo de Range(“N10") se pone para marcar la celda de inicio,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9900"/>
                          </a:solidFill>
                          <a:effectLst/>
                          <a:latin typeface="Arial" panose="020B0604020202020204" pitchFamily="34" charset="0"/>
                        </a:rPr>
                        <a:t>        'si no se pone comienza en A1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Media + Nota </a:t>
                      </a:r>
                      <a:r>
                        <a:rPr kumimoji="0" lang="es-ES" altLang="es-PE" sz="1400" b="0" i="0" u="none" strike="noStrike" cap="none" normalizeH="0" baseline="0">
                          <a:ln>
                            <a:noFill/>
                          </a:ln>
                          <a:solidFill>
                            <a:srgbClr val="009900"/>
                          </a:solidFill>
                          <a:effectLst/>
                          <a:latin typeface="Arial" panose="020B0604020202020204" pitchFamily="34" charset="0"/>
                        </a:rPr>
                        <a:t>'esto es un acumulado </a:t>
                      </a:r>
                      <a:endParaRPr kumimoji="0" lang="es-ES" altLang="es-PE" sz="14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Next</a:t>
                      </a:r>
                      <a:r>
                        <a:rPr kumimoji="0" lang="es-ES" altLang="es-PE" sz="1400" b="0" i="0" u="none" strike="noStrike" cap="none" normalizeH="0" baseline="0">
                          <a:ln>
                            <a:noFill/>
                          </a:ln>
                          <a:solidFill>
                            <a:schemeClr val="tx1"/>
                          </a:solidFill>
                          <a:effectLst/>
                          <a:latin typeface="Arial" panose="020B0604020202020204" pitchFamily="34" charset="0"/>
                        </a:rPr>
                        <a:t> Fila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Media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ActiveSheet.Range(“N10").Cells(6, 1).Value =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3230938"/>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1D9A652A-F414-412E-9FC2-C10E2793B149}"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1EBFE490-1813-4A47-8D3C-1FCEEDF34342}" type="slidenum">
              <a:rPr lang="es-ES" altLang="en-US"/>
              <a:pPr>
                <a:defRPr/>
              </a:pPr>
              <a:t>45</a:t>
            </a:fld>
            <a:endParaRPr lang="es-ES" altLang="en-US"/>
          </a:p>
        </p:txBody>
      </p:sp>
      <p:sp>
        <p:nvSpPr>
          <p:cNvPr id="59396" name="Rectangle 2"/>
          <p:cNvSpPr>
            <a:spLocks noGrp="1" noChangeArrowheads="1"/>
          </p:cNvSpPr>
          <p:nvPr>
            <p:ph type="title"/>
          </p:nvPr>
        </p:nvSpPr>
        <p:spPr/>
        <p:txBody>
          <a:bodyPr/>
          <a:lstStyle/>
          <a:p>
            <a:pPr eaLnBrk="1" hangingPunct="1"/>
            <a:r>
              <a:rPr lang="es-ES" altLang="es-PE" b="0"/>
              <a:t>Propiedad Offset</a:t>
            </a:r>
            <a:endParaRPr lang="es-ES" altLang="es-PE"/>
          </a:p>
        </p:txBody>
      </p:sp>
      <p:sp>
        <p:nvSpPr>
          <p:cNvPr id="59397" name="Rectangle 3"/>
          <p:cNvSpPr>
            <a:spLocks noGrp="1" noChangeArrowheads="1"/>
          </p:cNvSpPr>
          <p:nvPr>
            <p:ph type="body" idx="1"/>
          </p:nvPr>
        </p:nvSpPr>
        <p:spPr/>
        <p:txBody>
          <a:bodyPr/>
          <a:lstStyle/>
          <a:p>
            <a:pPr eaLnBrk="1" hangingPunct="1">
              <a:lnSpc>
                <a:spcPct val="80000"/>
              </a:lnSpc>
            </a:pPr>
            <a:r>
              <a:rPr lang="es-ES" altLang="es-PE" sz="2600"/>
              <a:t>Esta propiedad es también muy útil a la hora de recorrer rango.</a:t>
            </a:r>
          </a:p>
          <a:p>
            <a:pPr eaLnBrk="1" hangingPunct="1">
              <a:lnSpc>
                <a:spcPct val="80000"/>
              </a:lnSpc>
            </a:pPr>
            <a:r>
              <a:rPr lang="es-ES" altLang="es-PE" sz="2600" b="1"/>
              <a:t>Offset</a:t>
            </a:r>
            <a:r>
              <a:rPr lang="es-ES" altLang="es-PE" sz="2600"/>
              <a:t>, que significa desplazamiento, es una propiedad del objeto </a:t>
            </a:r>
            <a:r>
              <a:rPr lang="es-ES" altLang="es-PE" sz="2600" b="1"/>
              <a:t>Range </a:t>
            </a:r>
            <a:r>
              <a:rPr lang="es-ES" altLang="es-PE" sz="2600"/>
              <a:t>y se utiliza para referenciar una casilla situada a n Filas y n Columnas de una casilla dada.</a:t>
            </a:r>
          </a:p>
          <a:p>
            <a:pPr eaLnBrk="1" hangingPunct="1">
              <a:lnSpc>
                <a:spcPct val="80000"/>
              </a:lnSpc>
            </a:pPr>
            <a:r>
              <a:rPr lang="es-ES" altLang="es-PE" sz="2600"/>
              <a:t>Ejemplos:</a:t>
            </a:r>
          </a:p>
          <a:p>
            <a:pPr lvl="1" eaLnBrk="1" hangingPunct="1">
              <a:lnSpc>
                <a:spcPct val="80000"/>
              </a:lnSpc>
            </a:pPr>
            <a:r>
              <a:rPr lang="es-ES" altLang="es-PE" sz="2000" b="1"/>
              <a:t>ActiveSheet</a:t>
            </a:r>
            <a:r>
              <a:rPr lang="es-ES" altLang="es-PE" sz="2000"/>
              <a:t>.</a:t>
            </a:r>
            <a:r>
              <a:rPr lang="es-ES" altLang="es-PE" sz="2000" b="1"/>
              <a:t>Range</a:t>
            </a:r>
            <a:r>
              <a:rPr lang="es-ES" altLang="es-PE" sz="2000"/>
              <a:t>("A1").</a:t>
            </a:r>
            <a:r>
              <a:rPr lang="es-ES" altLang="es-PE" sz="2000" b="1"/>
              <a:t>Offset</a:t>
            </a:r>
            <a:r>
              <a:rPr lang="es-ES" altLang="es-PE" sz="2000"/>
              <a:t>(2, 2).</a:t>
            </a:r>
            <a:r>
              <a:rPr lang="es-ES" altLang="es-PE" sz="2000" b="1"/>
              <a:t>Value </a:t>
            </a:r>
            <a:r>
              <a:rPr lang="es-ES" altLang="es-PE" sz="2000"/>
              <a:t>= "Hola“</a:t>
            </a:r>
          </a:p>
          <a:p>
            <a:pPr lvl="2" eaLnBrk="1" hangingPunct="1">
              <a:lnSpc>
                <a:spcPct val="80000"/>
              </a:lnSpc>
            </a:pPr>
            <a:r>
              <a:rPr lang="es-ES" altLang="es-PE" sz="1800" i="1"/>
              <a:t>Casilla C3 = Hola, 2 filas y 2 columnas desde A1.</a:t>
            </a:r>
          </a:p>
          <a:p>
            <a:pPr lvl="1" eaLnBrk="1" hangingPunct="1">
              <a:lnSpc>
                <a:spcPct val="80000"/>
              </a:lnSpc>
            </a:pPr>
            <a:r>
              <a:rPr lang="es-ES" altLang="es-PE" sz="2000" b="1"/>
              <a:t>ActiveCell</a:t>
            </a:r>
            <a:r>
              <a:rPr lang="es-ES" altLang="es-PE" sz="2000"/>
              <a:t>.</a:t>
            </a:r>
            <a:r>
              <a:rPr lang="es-ES" altLang="es-PE" sz="2000" b="1"/>
              <a:t>Offset</a:t>
            </a:r>
            <a:r>
              <a:rPr lang="es-ES" altLang="es-PE" sz="2000"/>
              <a:t>(5,1).</a:t>
            </a:r>
            <a:r>
              <a:rPr lang="es-ES" altLang="es-PE" sz="2000" b="1"/>
              <a:t>Value </a:t>
            </a:r>
            <a:r>
              <a:rPr lang="es-ES" altLang="es-PE" sz="2000"/>
              <a:t>= "Hola“</a:t>
            </a:r>
          </a:p>
          <a:p>
            <a:pPr lvl="2" eaLnBrk="1" hangingPunct="1">
              <a:lnSpc>
                <a:spcPct val="80000"/>
              </a:lnSpc>
            </a:pPr>
            <a:r>
              <a:rPr lang="es-ES" altLang="es-PE" sz="1800" i="1"/>
              <a:t>5 Filas por debajo de la casilla Activa = Hola</a:t>
            </a:r>
          </a:p>
          <a:p>
            <a:pPr lvl="1" eaLnBrk="1" hangingPunct="1">
              <a:lnSpc>
                <a:spcPct val="80000"/>
              </a:lnSpc>
            </a:pPr>
            <a:r>
              <a:rPr lang="es-ES" altLang="es-PE" sz="2000" b="1"/>
              <a:t>ActiveCell</a:t>
            </a:r>
            <a:r>
              <a:rPr lang="es-ES" altLang="es-PE" sz="2000"/>
              <a:t>.</a:t>
            </a:r>
            <a:r>
              <a:rPr lang="es-ES" altLang="es-PE" sz="2000" b="1"/>
              <a:t>Offset</a:t>
            </a:r>
            <a:r>
              <a:rPr lang="es-ES" altLang="es-PE" sz="2000"/>
              <a:t>(2,2).</a:t>
            </a:r>
            <a:r>
              <a:rPr lang="es-ES" altLang="es-PE" sz="2000" b="1"/>
              <a:t>Activate</a:t>
            </a:r>
          </a:p>
          <a:p>
            <a:pPr lvl="2" eaLnBrk="1" hangingPunct="1">
              <a:lnSpc>
                <a:spcPct val="80000"/>
              </a:lnSpc>
            </a:pPr>
            <a:r>
              <a:rPr lang="es-ES" altLang="es-PE" sz="1800" i="1"/>
              <a:t>Activar la casilla que está 2 filas y 2 columnas de la activa</a:t>
            </a:r>
            <a:endParaRPr lang="es-ES" altLang="es-PE" sz="18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B687ECEC-C799-4563-9F46-E12B9C96B863}"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91E24226-6BF9-4D73-B091-AC79807C3EA1}" type="slidenum">
              <a:rPr lang="es-ES" altLang="en-US"/>
              <a:pPr>
                <a:defRPr/>
              </a:pPr>
              <a:t>46</a:t>
            </a:fld>
            <a:endParaRPr lang="es-ES" altLang="en-US"/>
          </a:p>
        </p:txBody>
      </p:sp>
      <p:sp>
        <p:nvSpPr>
          <p:cNvPr id="60420" name="Rectangle 2"/>
          <p:cNvSpPr>
            <a:spLocks noGrp="1" noChangeArrowheads="1"/>
          </p:cNvSpPr>
          <p:nvPr>
            <p:ph type="title"/>
          </p:nvPr>
        </p:nvSpPr>
        <p:spPr>
          <a:xfrm>
            <a:off x="323850" y="404813"/>
            <a:ext cx="7543800" cy="900112"/>
          </a:xfrm>
        </p:spPr>
        <p:txBody>
          <a:bodyPr/>
          <a:lstStyle/>
          <a:p>
            <a:pPr eaLnBrk="1" hangingPunct="1"/>
            <a:r>
              <a:rPr lang="es-ES_tradnl" altLang="es-PE" sz="3500" b="0"/>
              <a:t>For-Next y Offset.</a:t>
            </a:r>
            <a:br>
              <a:rPr lang="es-ES_tradnl" altLang="es-PE" sz="3500" b="0"/>
            </a:br>
            <a:r>
              <a:rPr lang="es-ES_tradnl" altLang="es-PE" sz="3500" b="0"/>
              <a:t>Sin cambiar celda activa</a:t>
            </a:r>
            <a:endParaRPr lang="es-ES" altLang="es-PE" sz="3500"/>
          </a:p>
        </p:txBody>
      </p:sp>
      <p:sp>
        <p:nvSpPr>
          <p:cNvPr id="60421" name="Rectangle 3"/>
          <p:cNvSpPr>
            <a:spLocks noGrp="1" noChangeArrowheads="1"/>
          </p:cNvSpPr>
          <p:nvPr>
            <p:ph type="body" idx="1"/>
          </p:nvPr>
        </p:nvSpPr>
        <p:spPr>
          <a:xfrm>
            <a:off x="468313" y="1412875"/>
            <a:ext cx="8229600" cy="360363"/>
          </a:xfrm>
        </p:spPr>
        <p:txBody>
          <a:bodyPr/>
          <a:lstStyle/>
          <a:p>
            <a:pPr eaLnBrk="1" hangingPunct="1"/>
            <a:r>
              <a:rPr lang="es-ES" altLang="es-PE" sz="1700"/>
              <a:t>Recorrer rangos con la propiedad OffSet (desplazamiento)</a:t>
            </a:r>
          </a:p>
        </p:txBody>
      </p:sp>
      <p:graphicFrame>
        <p:nvGraphicFramePr>
          <p:cNvPr id="282640" name="Group 16"/>
          <p:cNvGraphicFramePr>
            <a:graphicFrameLocks noGrp="1"/>
          </p:cNvGraphicFramePr>
          <p:nvPr/>
        </p:nvGraphicFramePr>
        <p:xfrm>
          <a:off x="827088" y="1916113"/>
          <a:ext cx="7272337" cy="3916362"/>
        </p:xfrm>
        <a:graphic>
          <a:graphicData uri="http://schemas.openxmlformats.org/drawingml/2006/table">
            <a:tbl>
              <a:tblPr/>
              <a:tblGrid>
                <a:gridCol w="7272337">
                  <a:extLst>
                    <a:ext uri="{9D8B030D-6E8A-4147-A177-3AD203B41FA5}">
                      <a16:colId xmlns:a16="http://schemas.microsoft.com/office/drawing/2014/main" val="2429372784"/>
                    </a:ext>
                  </a:extLst>
                </a:gridCol>
              </a:tblGrid>
              <a:tr h="391636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Media_notas_Tris()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Nota </a:t>
                      </a:r>
                      <a:r>
                        <a:rPr kumimoji="0" lang="es-ES" altLang="es-PE" sz="15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Media </a:t>
                      </a:r>
                      <a:r>
                        <a:rPr kumimoji="0" lang="es-ES" altLang="es-PE" sz="15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Fila </a:t>
                      </a:r>
                      <a:r>
                        <a:rPr kumimoji="0" lang="es-ES" altLang="es-PE" sz="15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Media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ActiveSheet.Range("O10").Activate </a:t>
                      </a:r>
                      <a:r>
                        <a:rPr kumimoji="0" lang="es-ES" altLang="es-PE" sz="1500" b="0" i="0" u="none" strike="noStrike" cap="none" normalizeH="0" baseline="0">
                          <a:ln>
                            <a:noFill/>
                          </a:ln>
                          <a:solidFill>
                            <a:srgbClr val="009900"/>
                          </a:solidFill>
                          <a:effectLst/>
                          <a:latin typeface="Arial" panose="020B0604020202020204" pitchFamily="34" charset="0"/>
                        </a:rPr>
                        <a:t>'la casilla activa siempre es la misma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Fila = 0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Nota = Val(InputBox("Entrar la " &amp; " Nota " &amp; Fila + 1,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ActiveCell.Offset(Fila, 0).Value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Fila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Media = Media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ActiveCell.Offset(5, 0).Value =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38440986"/>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C818687A-0A8B-4EB6-B484-156D7B85A674}" type="datetime1">
              <a:rPr lang="es-ES" altLang="es-PE" smtClean="0"/>
              <a:t>07/03/2022</a:t>
            </a:fld>
            <a:endParaRPr lang="es-ES" altLang="en-US"/>
          </a:p>
        </p:txBody>
      </p:sp>
      <p:sp>
        <p:nvSpPr>
          <p:cNvPr id="11" name="Marcador de número de diapositiva 5"/>
          <p:cNvSpPr>
            <a:spLocks noGrp="1"/>
          </p:cNvSpPr>
          <p:nvPr>
            <p:ph type="sldNum" sz="quarter" idx="12"/>
          </p:nvPr>
        </p:nvSpPr>
        <p:spPr/>
        <p:txBody>
          <a:bodyPr/>
          <a:lstStyle/>
          <a:p>
            <a:pPr>
              <a:defRPr/>
            </a:pPr>
            <a:fld id="{5A695238-6709-48D4-B3A5-CA2B1F8AFBE5}" type="slidenum">
              <a:rPr lang="es-ES" altLang="en-US"/>
              <a:pPr>
                <a:defRPr/>
              </a:pPr>
              <a:t>47</a:t>
            </a:fld>
            <a:endParaRPr lang="es-ES" altLang="en-US"/>
          </a:p>
        </p:txBody>
      </p:sp>
      <p:sp>
        <p:nvSpPr>
          <p:cNvPr id="62468" name="Rectangle 2"/>
          <p:cNvSpPr>
            <a:spLocks noGrp="1" noChangeArrowheads="1"/>
          </p:cNvSpPr>
          <p:nvPr>
            <p:ph type="title"/>
          </p:nvPr>
        </p:nvSpPr>
        <p:spPr>
          <a:xfrm>
            <a:off x="468313" y="404813"/>
            <a:ext cx="7543800" cy="900112"/>
          </a:xfrm>
        </p:spPr>
        <p:txBody>
          <a:bodyPr/>
          <a:lstStyle/>
          <a:p>
            <a:pPr eaLnBrk="1" hangingPunct="1"/>
            <a:r>
              <a:rPr lang="es-ES_tradnl" altLang="es-PE" sz="3500" b="0"/>
              <a:t>For-Next y Offset.</a:t>
            </a:r>
            <a:br>
              <a:rPr lang="es-ES_tradnl" altLang="es-PE" sz="3500" b="0"/>
            </a:br>
            <a:r>
              <a:rPr lang="es-ES_tradnl" altLang="es-PE" sz="3500" b="0"/>
              <a:t>Cambia Celda Activa</a:t>
            </a:r>
            <a:endParaRPr lang="es-ES" altLang="es-PE" sz="3500"/>
          </a:p>
        </p:txBody>
      </p:sp>
      <p:graphicFrame>
        <p:nvGraphicFramePr>
          <p:cNvPr id="285714" name="Group 18"/>
          <p:cNvGraphicFramePr>
            <a:graphicFrameLocks noGrp="1"/>
          </p:cNvGraphicFramePr>
          <p:nvPr/>
        </p:nvGraphicFramePr>
        <p:xfrm>
          <a:off x="827088" y="1484313"/>
          <a:ext cx="7272337" cy="4348162"/>
        </p:xfrm>
        <a:graphic>
          <a:graphicData uri="http://schemas.openxmlformats.org/drawingml/2006/table">
            <a:tbl>
              <a:tblPr/>
              <a:tblGrid>
                <a:gridCol w="7272337">
                  <a:extLst>
                    <a:ext uri="{9D8B030D-6E8A-4147-A177-3AD203B41FA5}">
                      <a16:colId xmlns:a16="http://schemas.microsoft.com/office/drawing/2014/main" val="3349736592"/>
                    </a:ext>
                  </a:extLst>
                </a:gridCol>
              </a:tblGrid>
              <a:tr h="434816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33CC"/>
                          </a:solidFill>
                          <a:effectLst/>
                          <a:latin typeface="Arial" panose="020B0604020202020204" pitchFamily="34" charset="0"/>
                        </a:rPr>
                        <a:t>Sub</a:t>
                      </a:r>
                      <a:r>
                        <a:rPr kumimoji="0" lang="es-ES" altLang="es-PE" sz="1400" b="0" i="0" u="none" strike="noStrike" cap="none" normalizeH="0" baseline="0">
                          <a:ln>
                            <a:noFill/>
                          </a:ln>
                          <a:solidFill>
                            <a:schemeClr val="tx1"/>
                          </a:solidFill>
                          <a:effectLst/>
                          <a:latin typeface="Arial" panose="020B0604020202020204" pitchFamily="34" charset="0"/>
                        </a:rPr>
                        <a:t> Media_notas_Tetra()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Nota </a:t>
                      </a:r>
                      <a:r>
                        <a:rPr kumimoji="0" lang="es-ES" altLang="es-PE" sz="14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Media </a:t>
                      </a:r>
                      <a:r>
                        <a:rPr kumimoji="0" lang="es-ES" altLang="es-PE" sz="14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i </a:t>
                      </a:r>
                      <a:r>
                        <a:rPr kumimoji="0" lang="es-ES" altLang="es-PE" sz="14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ActiveSheet.Range("P10").Activate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For</a:t>
                      </a:r>
                      <a:r>
                        <a:rPr kumimoji="0" lang="es-ES" altLang="es-PE" sz="1400" b="0" i="0" u="none" strike="noStrike" cap="none" normalizeH="0" baseline="0">
                          <a:ln>
                            <a:noFill/>
                          </a:ln>
                          <a:solidFill>
                            <a:schemeClr val="tx1"/>
                          </a:solidFill>
                          <a:effectLst/>
                          <a:latin typeface="Arial" panose="020B0604020202020204" pitchFamily="34" charset="0"/>
                        </a:rPr>
                        <a:t> i = 1 </a:t>
                      </a:r>
                      <a:r>
                        <a:rPr kumimoji="0" lang="es-ES" altLang="es-PE" sz="1400" b="0" i="0" u="none" strike="noStrike" cap="none" normalizeH="0" baseline="0">
                          <a:ln>
                            <a:noFill/>
                          </a:ln>
                          <a:solidFill>
                            <a:srgbClr val="0033CC"/>
                          </a:solidFill>
                          <a:effectLst/>
                          <a:latin typeface="Arial" panose="020B0604020202020204" pitchFamily="34" charset="0"/>
                        </a:rPr>
                        <a:t>To</a:t>
                      </a:r>
                      <a:r>
                        <a:rPr kumimoji="0" lang="es-ES" altLang="es-PE" sz="1400" b="0" i="0" u="none" strike="noStrike" cap="none" normalizeH="0" baseline="0">
                          <a:ln>
                            <a:noFill/>
                          </a:ln>
                          <a:solidFill>
                            <a:schemeClr val="tx1"/>
                          </a:solidFill>
                          <a:effectLst/>
                          <a:latin typeface="Arial" panose="020B0604020202020204" pitchFamily="34" charset="0"/>
                        </a:rPr>
                        <a:t>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Nota = Val(InputBox("Entrar la " &amp; " Nota " &amp; i, "Entrar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ActiveCell.Value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Media + Nota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9900"/>
                          </a:solidFill>
                          <a:effectLst/>
                          <a:latin typeface="Arial" panose="020B0604020202020204" pitchFamily="34" charset="0"/>
                        </a:rPr>
                        <a:t>'Hacer activa la casilla situada una fila por debajo de la actual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Next</a:t>
                      </a:r>
                      <a:r>
                        <a:rPr kumimoji="0" lang="es-ES" altLang="es-PE" sz="14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Media = Media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chemeClr val="tx1"/>
                          </a:solidFill>
                          <a:effectLst/>
                          <a:latin typeface="Arial" panose="020B0604020202020204" pitchFamily="34" charset="0"/>
                        </a:rPr>
                        <a:t>    ActiveCell.Value =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4208636"/>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45D50525-5DB3-41F7-9285-FA64D7F79EE4}"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F72EE2AA-C446-4AF9-AE63-7D00D6EEBDB1}" type="slidenum">
              <a:rPr lang="es-ES" altLang="en-US"/>
              <a:pPr>
                <a:defRPr/>
              </a:pPr>
              <a:t>48</a:t>
            </a:fld>
            <a:endParaRPr lang="es-ES" altLang="en-US"/>
          </a:p>
        </p:txBody>
      </p:sp>
      <p:sp>
        <p:nvSpPr>
          <p:cNvPr id="64516" name="Rectangle 2"/>
          <p:cNvSpPr>
            <a:spLocks noGrp="1" noChangeArrowheads="1"/>
          </p:cNvSpPr>
          <p:nvPr>
            <p:ph type="title"/>
          </p:nvPr>
        </p:nvSpPr>
        <p:spPr>
          <a:xfrm>
            <a:off x="468313" y="476250"/>
            <a:ext cx="8218487" cy="1368425"/>
          </a:xfrm>
        </p:spPr>
        <p:txBody>
          <a:bodyPr/>
          <a:lstStyle/>
          <a:p>
            <a:pPr eaLnBrk="1" hangingPunct="1"/>
            <a:r>
              <a:rPr lang="es-ES_tradnl" altLang="es-PE" b="0"/>
              <a:t>Do While..Loop</a:t>
            </a:r>
            <a:br>
              <a:rPr lang="es-ES_tradnl" altLang="es-PE" sz="3500" b="0"/>
            </a:br>
            <a:r>
              <a:rPr lang="es-ES_tradnl" altLang="es-PE" sz="2700" b="0"/>
              <a:t>Estructura Repetitiva (Hacer Mientras)</a:t>
            </a:r>
            <a:endParaRPr lang="es-ES" altLang="es-PE" sz="2700"/>
          </a:p>
        </p:txBody>
      </p:sp>
      <p:sp>
        <p:nvSpPr>
          <p:cNvPr id="64517" name="Rectangle 3"/>
          <p:cNvSpPr>
            <a:spLocks noGrp="1" noChangeArrowheads="1"/>
          </p:cNvSpPr>
          <p:nvPr>
            <p:ph type="body" idx="1"/>
          </p:nvPr>
        </p:nvSpPr>
        <p:spPr>
          <a:xfrm>
            <a:off x="611188" y="1700213"/>
            <a:ext cx="8281987" cy="1871662"/>
          </a:xfrm>
        </p:spPr>
        <p:txBody>
          <a:bodyPr/>
          <a:lstStyle/>
          <a:p>
            <a:pPr eaLnBrk="1" hangingPunct="1">
              <a:lnSpc>
                <a:spcPct val="90000"/>
              </a:lnSpc>
            </a:pPr>
            <a:r>
              <a:rPr lang="es-ES" altLang="es-PE" sz="2100"/>
              <a:t>La estructura repetitiva </a:t>
            </a:r>
            <a:r>
              <a:rPr lang="es-ES" altLang="es-PE" sz="2100" b="1"/>
              <a:t>FOR </a:t>
            </a:r>
            <a:r>
              <a:rPr lang="es-ES" altLang="es-PE" sz="2100"/>
              <a:t>se adapta perfectamente a aquellas situaciones en que se sabe previamente el número de veces que se ha de repetir un proceso</a:t>
            </a:r>
          </a:p>
          <a:p>
            <a:pPr eaLnBrk="1" hangingPunct="1">
              <a:lnSpc>
                <a:spcPct val="90000"/>
              </a:lnSpc>
            </a:pPr>
            <a:r>
              <a:rPr lang="es-ES" altLang="es-PE" sz="2100"/>
              <a:t>Do While..Loop es una estructura repetitiva que se repite mientras se cumpla el criterio</a:t>
            </a:r>
          </a:p>
        </p:txBody>
      </p:sp>
      <p:sp>
        <p:nvSpPr>
          <p:cNvPr id="64518" name="Rectangle 11"/>
          <p:cNvSpPr>
            <a:spLocks noChangeArrowheads="1"/>
          </p:cNvSpPr>
          <p:nvPr/>
        </p:nvSpPr>
        <p:spPr bwMode="auto">
          <a:xfrm>
            <a:off x="0" y="3644900"/>
            <a:ext cx="4321175"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lvl="4" eaLnBrk="1" hangingPunct="1">
              <a:buFont typeface="Wingdings" panose="05000000000000000000" pitchFamily="2" charset="2"/>
              <a:buNone/>
            </a:pPr>
            <a:r>
              <a:rPr lang="es-ES" altLang="es-PE" sz="1800" b="1">
                <a:solidFill>
                  <a:srgbClr val="0033CC"/>
                </a:solidFill>
              </a:rPr>
              <a:t>Do While</a:t>
            </a:r>
            <a:r>
              <a:rPr lang="es-ES" altLang="es-PE" sz="1800" b="1"/>
              <a:t> </a:t>
            </a:r>
            <a:r>
              <a:rPr lang="es-ES" altLang="es-PE" sz="1800"/>
              <a:t>Condición</a:t>
            </a:r>
          </a:p>
          <a:p>
            <a:pPr lvl="4" eaLnBrk="1" hangingPunct="1">
              <a:buFont typeface="Wingdings" panose="05000000000000000000" pitchFamily="2" charset="2"/>
              <a:buNone/>
            </a:pPr>
            <a:r>
              <a:rPr lang="es-ES" altLang="es-PE" sz="1800"/>
              <a:t>Sentencia1</a:t>
            </a:r>
          </a:p>
          <a:p>
            <a:pPr lvl="4" eaLnBrk="1" hangingPunct="1">
              <a:buFont typeface="Wingdings" panose="05000000000000000000" pitchFamily="2" charset="2"/>
              <a:buNone/>
            </a:pPr>
            <a:r>
              <a:rPr lang="es-ES" altLang="es-PE" sz="1800"/>
              <a:t>Sentencia2</a:t>
            </a:r>
          </a:p>
          <a:p>
            <a:pPr lvl="4" eaLnBrk="1" hangingPunct="1">
              <a:buFont typeface="Wingdings" panose="05000000000000000000" pitchFamily="2" charset="2"/>
              <a:buNone/>
            </a:pPr>
            <a:r>
              <a:rPr lang="es-ES" altLang="es-PE" sz="1800"/>
              <a:t>      .</a:t>
            </a:r>
          </a:p>
          <a:p>
            <a:pPr lvl="4" eaLnBrk="1" hangingPunct="1">
              <a:buFont typeface="Wingdings" panose="05000000000000000000" pitchFamily="2" charset="2"/>
              <a:buNone/>
            </a:pPr>
            <a:r>
              <a:rPr lang="es-ES" altLang="es-PE" sz="1800"/>
              <a:t>      .</a:t>
            </a:r>
          </a:p>
          <a:p>
            <a:pPr lvl="4" eaLnBrk="1" hangingPunct="1">
              <a:buFont typeface="Wingdings" panose="05000000000000000000" pitchFamily="2" charset="2"/>
              <a:buNone/>
            </a:pPr>
            <a:r>
              <a:rPr lang="es-ES" altLang="es-PE" sz="1800"/>
              <a:t>Sentencia N</a:t>
            </a:r>
          </a:p>
          <a:p>
            <a:pPr lvl="4" eaLnBrk="1" hangingPunct="1">
              <a:buFont typeface="Wingdings" panose="05000000000000000000" pitchFamily="2" charset="2"/>
              <a:buNone/>
            </a:pPr>
            <a:r>
              <a:rPr lang="es-ES" altLang="es-PE" sz="1800" b="1">
                <a:solidFill>
                  <a:srgbClr val="0033CC"/>
                </a:solidFill>
              </a:rPr>
              <a:t>Loop</a:t>
            </a:r>
            <a:endParaRPr lang="es-ES" altLang="es-PE" sz="1800">
              <a:solidFill>
                <a:srgbClr val="0033CC"/>
              </a:solidFill>
            </a:endParaRPr>
          </a:p>
        </p:txBody>
      </p:sp>
      <p:sp>
        <p:nvSpPr>
          <p:cNvPr id="64519" name="Rectangle 12"/>
          <p:cNvSpPr>
            <a:spLocks noChangeArrowheads="1"/>
          </p:cNvSpPr>
          <p:nvPr/>
        </p:nvSpPr>
        <p:spPr bwMode="auto">
          <a:xfrm>
            <a:off x="4500563" y="3716338"/>
            <a:ext cx="4032250"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_tradnl" altLang="es-PE" sz="1900"/>
              <a:t>En las sentencias interiores se tiene que producir en algún momento un cambio que haga que la condición deje de cumplirse para así poder salir del bucle.</a:t>
            </a:r>
            <a:endParaRPr lang="es-ES" altLang="es-PE" sz="1900"/>
          </a:p>
        </p:txBody>
      </p:sp>
      <p:graphicFrame>
        <p:nvGraphicFramePr>
          <p:cNvPr id="287768" name="Group 24"/>
          <p:cNvGraphicFramePr>
            <a:graphicFrameLocks noGrp="1"/>
          </p:cNvGraphicFramePr>
          <p:nvPr/>
        </p:nvGraphicFramePr>
        <p:xfrm>
          <a:off x="1331913" y="3573463"/>
          <a:ext cx="2735262" cy="2592387"/>
        </p:xfrm>
        <a:graphic>
          <a:graphicData uri="http://schemas.openxmlformats.org/drawingml/2006/table">
            <a:tbl>
              <a:tblPr/>
              <a:tblGrid>
                <a:gridCol w="2735262">
                  <a:extLst>
                    <a:ext uri="{9D8B030D-6E8A-4147-A177-3AD203B41FA5}">
                      <a16:colId xmlns:a16="http://schemas.microsoft.com/office/drawing/2014/main" val="376137668"/>
                    </a:ext>
                  </a:extLst>
                </a:gridCol>
              </a:tblGrid>
              <a:tr h="25923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2600" b="0" i="0" u="none" strike="noStrike" cap="none" normalizeH="0" baseline="0">
                        <a:ln>
                          <a:noFill/>
                        </a:ln>
                        <a:solidFill>
                          <a:schemeClr val="tx1"/>
                        </a:solidFill>
                        <a:effectLst/>
                        <a:latin typeface="Arial" panose="020B0604020202020204" pitchFamily="34"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666552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3C1340C3-D8B5-4DDA-B9B8-27B9D6EFCD41}"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F81A9257-F8A7-4EF2-96A5-A147DAF1389F}" type="slidenum">
              <a:rPr lang="es-ES" altLang="en-US"/>
              <a:pPr>
                <a:defRPr/>
              </a:pPr>
              <a:t>49</a:t>
            </a:fld>
            <a:endParaRPr lang="es-ES" altLang="en-US"/>
          </a:p>
        </p:txBody>
      </p:sp>
      <p:graphicFrame>
        <p:nvGraphicFramePr>
          <p:cNvPr id="291870" name="Group 30"/>
          <p:cNvGraphicFramePr>
            <a:graphicFrameLocks noGrp="1"/>
          </p:cNvGraphicFramePr>
          <p:nvPr/>
        </p:nvGraphicFramePr>
        <p:xfrm>
          <a:off x="468313" y="765175"/>
          <a:ext cx="8351837" cy="5257800"/>
        </p:xfrm>
        <a:graphic>
          <a:graphicData uri="http://schemas.openxmlformats.org/drawingml/2006/table">
            <a:tbl>
              <a:tblPr/>
              <a:tblGrid>
                <a:gridCol w="4175125">
                  <a:extLst>
                    <a:ext uri="{9D8B030D-6E8A-4147-A177-3AD203B41FA5}">
                      <a16:colId xmlns:a16="http://schemas.microsoft.com/office/drawing/2014/main" val="1618270717"/>
                    </a:ext>
                  </a:extLst>
                </a:gridCol>
                <a:gridCol w="4176712">
                  <a:extLst>
                    <a:ext uri="{9D8B030D-6E8A-4147-A177-3AD203B41FA5}">
                      <a16:colId xmlns:a16="http://schemas.microsoft.com/office/drawing/2014/main" val="363130422"/>
                    </a:ext>
                  </a:extLst>
                </a:gridCol>
              </a:tblGrid>
              <a:tr h="52578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Registros()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'Rellenar los registros de una Base de Datos. Hoja3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 Dim</a:t>
                      </a:r>
                      <a:r>
                        <a:rPr kumimoji="0" lang="es-ES" altLang="es-PE" sz="1100" b="0" i="0" u="none" strike="noStrike" cap="none" normalizeH="0" baseline="0">
                          <a:ln>
                            <a:noFill/>
                          </a:ln>
                          <a:solidFill>
                            <a:schemeClr val="tx1"/>
                          </a:solidFill>
                          <a:effectLst/>
                          <a:latin typeface="Arial" panose="020B0604020202020204" pitchFamily="34" charset="0"/>
                        </a:rPr>
                        <a:t> Nombre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Ciudad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Edad As </a:t>
                      </a:r>
                      <a:r>
                        <a:rPr kumimoji="0" lang="es-ES" altLang="es-PE" sz="1100" b="0" i="0" u="none" strike="noStrike" cap="none" normalizeH="0" baseline="0">
                          <a:ln>
                            <a:noFill/>
                          </a:ln>
                          <a:solidFill>
                            <a:srgbClr val="0033CC"/>
                          </a:solidFill>
                          <a:effectLst/>
                          <a:latin typeface="Arial" panose="020B0604020202020204" pitchFamily="34" charset="0"/>
                        </a:rPr>
                        <a:t>Integer</a:t>
                      </a:r>
                      <a:r>
                        <a:rPr kumimoji="0" lang="es-ES" altLang="es-PE" sz="1100" b="0" i="0" u="none" strike="noStrike" cap="none" normalizeH="0" baseline="0">
                          <a:ln>
                            <a:noFill/>
                          </a:ln>
                          <a:solidFill>
                            <a:schemeClr val="tx1"/>
                          </a:solidFill>
                          <a:effectLst/>
                          <a:latin typeface="Arial" panose="020B0604020202020204" pitchFamily="34" charset="0"/>
                        </a:rPr>
                        <a:t>, Fecha </a:t>
                      </a:r>
                      <a:r>
                        <a:rPr kumimoji="0" lang="es-ES" altLang="es-PE" sz="11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'Activar Hoja3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ActiveSheet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.Range("B4").Value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.Range("C4").Value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.Range("D4").Value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.Range("E4").Value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'Para poner negrita y centrar la cabecera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Range("B4:E4").Select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.Font.Bold = </a:t>
                      </a:r>
                      <a:r>
                        <a:rPr kumimoji="0" lang="es-ES" altLang="es-PE" sz="11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.HorizontalAlignment = xlCenter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'Activar casilla B5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ActiveSheet.Range("B5").Activate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Nombre = InputBox("Entre el Nombre (Return para Terminar)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'Mientras la variable Nombre sea diferente a cadena vacía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Do While</a:t>
                      </a:r>
                      <a:r>
                        <a:rPr kumimoji="0" lang="es-ES" altLang="es-PE" sz="1100" b="0" i="0" u="none" strike="noStrike" cap="none" normalizeH="0" baseline="0">
                          <a:ln>
                            <a:noFill/>
                          </a:ln>
                          <a:solidFill>
                            <a:schemeClr val="tx1"/>
                          </a:solidFill>
                          <a:effectLst/>
                          <a:latin typeface="Arial" panose="020B0604020202020204" pitchFamily="34" charset="0"/>
                        </a:rPr>
                        <a:t> Nombre &lt;&gt;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Fecha = CDate(InputBox("Entra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'Copiar los datos en las casillas correspondientes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 </a:t>
                      </a:r>
                      <a:r>
                        <a:rPr kumimoji="0" lang="es-ES" altLang="es-PE" sz="1100" b="0" i="0" u="none" strike="noStrike" cap="none" normalizeH="0" baseline="0">
                          <a:ln>
                            <a:noFill/>
                          </a:ln>
                          <a:solidFill>
                            <a:schemeClr val="tx1"/>
                          </a:solidFill>
                          <a:effectLst/>
                          <a:latin typeface="Arial" panose="020B0604020202020204" pitchFamily="34" charset="0"/>
                        </a:rPr>
                        <a:t>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'Hacer activa la celda de la fila siguiente a la actual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Nombre = InputBox("Entre el Nombre (Return para Terminar)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Loop</a:t>
                      </a: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'pide nuevos datos mientras nombre no este vacío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'Seleccionamos la Base de Datos y la ponemos amarilla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Application.Goto Reference:="R4C2"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Selection.CurrentRegion.Select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Selection.Interior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6</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.Pattern = xlSolid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7952122"/>
                  </a:ext>
                </a:extLst>
              </a:tr>
            </a:tbl>
          </a:graphicData>
        </a:graphic>
      </p:graphicFrame>
      <p:sp>
        <p:nvSpPr>
          <p:cNvPr id="66572" name="Rectangle 31"/>
          <p:cNvSpPr>
            <a:spLocks noGrp="1" noChangeArrowheads="1"/>
          </p:cNvSpPr>
          <p:nvPr>
            <p:ph type="title"/>
          </p:nvPr>
        </p:nvSpPr>
        <p:spPr>
          <a:xfrm>
            <a:off x="468313" y="260350"/>
            <a:ext cx="8229600" cy="360363"/>
          </a:xfrm>
          <a:noFill/>
        </p:spPr>
        <p:txBody>
          <a:bodyPr anchor="ctr" anchorCtr="1"/>
          <a:lstStyle/>
          <a:p>
            <a:pPr eaLnBrk="1" hangingPunct="1"/>
            <a:r>
              <a:rPr lang="es-ES" altLang="es-PE" sz="3100" b="0"/>
              <a:t>Rellenar una Base de Datos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4"/>
          <p:cNvSpPr>
            <a:spLocks noGrp="1"/>
          </p:cNvSpPr>
          <p:nvPr>
            <p:ph type="dt" sz="quarter" idx="10"/>
          </p:nvPr>
        </p:nvSpPr>
        <p:spPr/>
        <p:txBody>
          <a:bodyPr/>
          <a:lstStyle/>
          <a:p>
            <a:pPr>
              <a:defRPr/>
            </a:pPr>
            <a:fld id="{C277523F-24DA-47DD-9D31-4A18F6A7C657}" type="datetime1">
              <a:rPr lang="es-ES" altLang="es-PE" smtClean="0"/>
              <a:t>07/03/2022</a:t>
            </a:fld>
            <a:endParaRPr lang="es-ES" altLang="en-US"/>
          </a:p>
        </p:txBody>
      </p:sp>
      <p:sp>
        <p:nvSpPr>
          <p:cNvPr id="14" name="Marcador de número de diapositiva 6"/>
          <p:cNvSpPr>
            <a:spLocks noGrp="1"/>
          </p:cNvSpPr>
          <p:nvPr>
            <p:ph type="sldNum" sz="quarter" idx="12"/>
          </p:nvPr>
        </p:nvSpPr>
        <p:spPr/>
        <p:txBody>
          <a:bodyPr/>
          <a:lstStyle/>
          <a:p>
            <a:pPr>
              <a:defRPr/>
            </a:pPr>
            <a:fld id="{47EA98D7-BF17-4B47-8B36-A60475F18EAE}" type="slidenum">
              <a:rPr lang="es-ES" altLang="en-US"/>
              <a:pPr>
                <a:defRPr/>
              </a:pPr>
              <a:t>5</a:t>
            </a:fld>
            <a:endParaRPr lang="es-ES" altLang="en-US"/>
          </a:p>
        </p:txBody>
      </p:sp>
      <p:sp>
        <p:nvSpPr>
          <p:cNvPr id="16388" name="Rectangle 2"/>
          <p:cNvSpPr>
            <a:spLocks noGrp="1" noChangeArrowheads="1"/>
          </p:cNvSpPr>
          <p:nvPr>
            <p:ph type="title"/>
          </p:nvPr>
        </p:nvSpPr>
        <p:spPr/>
        <p:txBody>
          <a:bodyPr/>
          <a:lstStyle/>
          <a:p>
            <a:pPr eaLnBrk="1" hangingPunct="1"/>
            <a:r>
              <a:rPr lang="es-ES_tradnl" altLang="es-PE"/>
              <a:t>La Estructura With - End With</a:t>
            </a:r>
            <a:endParaRPr lang="es-ES" altLang="es-PE"/>
          </a:p>
        </p:txBody>
      </p:sp>
      <p:sp>
        <p:nvSpPr>
          <p:cNvPr id="16389" name="Rectangle 3"/>
          <p:cNvSpPr>
            <a:spLocks noGrp="1" noChangeArrowheads="1"/>
          </p:cNvSpPr>
          <p:nvPr>
            <p:ph type="body" sz="half" idx="1"/>
          </p:nvPr>
        </p:nvSpPr>
        <p:spPr>
          <a:xfrm>
            <a:off x="457200" y="1719263"/>
            <a:ext cx="8218488" cy="1216025"/>
          </a:xfrm>
        </p:spPr>
        <p:txBody>
          <a:bodyPr/>
          <a:lstStyle/>
          <a:p>
            <a:pPr eaLnBrk="1" hangingPunct="1"/>
            <a:r>
              <a:rPr lang="es-ES" altLang="es-PE" sz="2200" dirty="0"/>
              <a:t>Sirve para ejecutar una serie de acciones sobre un mismo Objeto, </a:t>
            </a:r>
            <a:r>
              <a:rPr lang="es-ES" altLang="es-PE" sz="2200" b="1" dirty="0">
                <a:solidFill>
                  <a:srgbClr val="FF0000"/>
                </a:solidFill>
              </a:rPr>
              <a:t>sin tener que repetir toda su jerarquía</a:t>
            </a:r>
          </a:p>
          <a:p>
            <a:pPr lvl="1" eaLnBrk="1" hangingPunct="1"/>
            <a:r>
              <a:rPr lang="es-ES" altLang="es-PE" sz="2000" dirty="0"/>
              <a:t> Ej.: </a:t>
            </a:r>
            <a:r>
              <a:rPr lang="es-ES_tradnl" altLang="es-PE" sz="2000" dirty="0"/>
              <a:t>Propiedades del objeto </a:t>
            </a:r>
            <a:r>
              <a:rPr lang="es-ES_tradnl" altLang="es-PE" sz="2000" dirty="0" err="1"/>
              <a:t>Range</a:t>
            </a:r>
            <a:endParaRPr lang="es-ES" altLang="es-PE" sz="2000" dirty="0"/>
          </a:p>
        </p:txBody>
      </p:sp>
      <p:graphicFrame>
        <p:nvGraphicFramePr>
          <p:cNvPr id="146485" name="Group 53"/>
          <p:cNvGraphicFramePr>
            <a:graphicFrameLocks noGrp="1"/>
          </p:cNvGraphicFramePr>
          <p:nvPr>
            <p:ph sz="half" idx="2"/>
          </p:nvPr>
        </p:nvGraphicFramePr>
        <p:xfrm>
          <a:off x="900113" y="2997200"/>
          <a:ext cx="7786687" cy="3241675"/>
        </p:xfrm>
        <a:graphic>
          <a:graphicData uri="http://schemas.openxmlformats.org/drawingml/2006/table">
            <a:tbl>
              <a:tblPr/>
              <a:tblGrid>
                <a:gridCol w="7786687">
                  <a:extLst>
                    <a:ext uri="{9D8B030D-6E8A-4147-A177-3AD203B41FA5}">
                      <a16:colId xmlns:a16="http://schemas.microsoft.com/office/drawing/2014/main" val="1237469096"/>
                    </a:ext>
                  </a:extLst>
                </a:gridCol>
              </a:tblGrid>
              <a:tr h="136842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rgbClr val="0033CC"/>
                          </a:solidFill>
                          <a:effectLst/>
                          <a:latin typeface="Arial" panose="020B0604020202020204" pitchFamily="34" charset="0"/>
                        </a:rPr>
                        <a:t>Sub</a:t>
                      </a:r>
                      <a:r>
                        <a:rPr kumimoji="0" lang="es-ES_tradnl" altLang="es-PE" sz="1300" b="0" i="0" u="none" strike="noStrike" cap="none" normalizeH="0" baseline="0">
                          <a:ln>
                            <a:noFill/>
                          </a:ln>
                          <a:solidFill>
                            <a:schemeClr val="tx1"/>
                          </a:solidFill>
                          <a:effectLst/>
                          <a:latin typeface="Arial" panose="020B0604020202020204" pitchFamily="34" charset="0"/>
                        </a:rPr>
                        <a:t> Escribe()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ActiveSheet.Range("C7").Value = "Cta. Resultados"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ActiveSheet.Range("C7").Font.Bold = </a:t>
                      </a:r>
                      <a:r>
                        <a:rPr kumimoji="0" lang="es-ES_tradnl" altLang="es-PE" sz="13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ActiveSheet.Range("C7").Font.Color = RGB(0, 255,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4626474"/>
                  </a:ext>
                </a:extLst>
              </a:tr>
              <a:tr h="18732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rgbClr val="0033CC"/>
                          </a:solidFill>
                          <a:effectLst/>
                          <a:latin typeface="Arial" panose="020B0604020202020204" pitchFamily="34" charset="0"/>
                        </a:rPr>
                        <a:t>Sub</a:t>
                      </a:r>
                      <a:r>
                        <a:rPr kumimoji="0" lang="es-ES_tradnl" altLang="es-PE" sz="1300" b="0" i="0" u="none" strike="noStrike" cap="none" normalizeH="0" baseline="0">
                          <a:ln>
                            <a:noFill/>
                          </a:ln>
                          <a:solidFill>
                            <a:schemeClr val="tx1"/>
                          </a:solidFill>
                          <a:effectLst/>
                          <a:latin typeface="Arial" panose="020B0604020202020204" pitchFamily="34" charset="0"/>
                        </a:rPr>
                        <a:t> Escribe_bis()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a:t>
                      </a:r>
                      <a:r>
                        <a:rPr kumimoji="0" lang="es-ES_tradnl" altLang="es-PE" sz="1300" b="0" i="0" u="none" strike="noStrike" cap="none" normalizeH="0" baseline="0">
                          <a:ln>
                            <a:noFill/>
                          </a:ln>
                          <a:solidFill>
                            <a:srgbClr val="0033CC"/>
                          </a:solidFill>
                          <a:effectLst/>
                          <a:latin typeface="Arial" panose="020B0604020202020204" pitchFamily="34" charset="0"/>
                        </a:rPr>
                        <a:t>With</a:t>
                      </a:r>
                      <a:r>
                        <a:rPr kumimoji="0" lang="es-ES_tradnl" altLang="es-PE" sz="1300" b="0" i="0" u="none" strike="noStrike" cap="none" normalizeH="0" baseline="0">
                          <a:ln>
                            <a:noFill/>
                          </a:ln>
                          <a:solidFill>
                            <a:schemeClr val="tx1"/>
                          </a:solidFill>
                          <a:effectLst/>
                          <a:latin typeface="Arial" panose="020B0604020202020204" pitchFamily="34" charset="0"/>
                        </a:rPr>
                        <a:t> ActiveSheet.Range("C7")</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.Value = "Cta. Resultados"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.Font.Bold = </a:t>
                      </a:r>
                      <a:r>
                        <a:rPr kumimoji="0" lang="es-ES_tradnl" altLang="es-PE" sz="13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.Font.Color = RGB(0, 255,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chemeClr val="tx1"/>
                          </a:solidFill>
                          <a:effectLst/>
                          <a:latin typeface="Arial" panose="020B0604020202020204" pitchFamily="34" charset="0"/>
                        </a:rPr>
                        <a:t>    </a:t>
                      </a:r>
                      <a:r>
                        <a:rPr kumimoji="0" lang="es-ES_tradnl"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300" b="0" i="0" u="none" strike="noStrike" cap="none" normalizeH="0" baseline="0">
                          <a:ln>
                            <a:noFill/>
                          </a:ln>
                          <a:solidFill>
                            <a:srgbClr val="0033CC"/>
                          </a:solidFill>
                          <a:effectLst/>
                          <a:latin typeface="Arial" panose="020B0604020202020204" pitchFamily="34" charset="0"/>
                        </a:rPr>
                        <a:t>End Sub</a:t>
                      </a:r>
                      <a:endParaRPr kumimoji="0" lang="es-ES" altLang="es-PE" sz="700" b="0" i="0" u="none" strike="noStrike" cap="none" normalizeH="0" baseline="0">
                        <a:ln>
                          <a:noFill/>
                        </a:ln>
                        <a:solidFill>
                          <a:srgbClr val="0033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5807819"/>
                  </a:ext>
                </a:extLst>
              </a:tr>
            </a:tbl>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3FD40DF7-697F-48EE-8F5A-F214AA273611}"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33F7B07F-D0B3-4588-A684-77E2ECF001C6}" type="slidenum">
              <a:rPr lang="es-ES" altLang="en-US"/>
              <a:pPr>
                <a:defRPr/>
              </a:pPr>
              <a:t>50</a:t>
            </a:fld>
            <a:endParaRPr lang="es-ES" altLang="en-US"/>
          </a:p>
        </p:txBody>
      </p:sp>
      <p:sp>
        <p:nvSpPr>
          <p:cNvPr id="67588" name="Rectangle 2"/>
          <p:cNvSpPr>
            <a:spLocks noGrp="1" noChangeArrowheads="1"/>
          </p:cNvSpPr>
          <p:nvPr>
            <p:ph type="title"/>
          </p:nvPr>
        </p:nvSpPr>
        <p:spPr>
          <a:xfrm>
            <a:off x="457200" y="266700"/>
            <a:ext cx="7543800" cy="900113"/>
          </a:xfrm>
        </p:spPr>
        <p:txBody>
          <a:bodyPr/>
          <a:lstStyle/>
          <a:p>
            <a:pPr eaLnBrk="1" hangingPunct="1"/>
            <a:r>
              <a:rPr lang="es-ES" altLang="es-PE" sz="3400"/>
              <a:t>Detecta donde nos hemos quedado</a:t>
            </a:r>
          </a:p>
        </p:txBody>
      </p:sp>
      <p:graphicFrame>
        <p:nvGraphicFramePr>
          <p:cNvPr id="292892" name="Group 28"/>
          <p:cNvGraphicFramePr>
            <a:graphicFrameLocks noGrp="1"/>
          </p:cNvGraphicFramePr>
          <p:nvPr/>
        </p:nvGraphicFramePr>
        <p:xfrm>
          <a:off x="755650" y="1125538"/>
          <a:ext cx="7272338" cy="4410075"/>
        </p:xfrm>
        <a:graphic>
          <a:graphicData uri="http://schemas.openxmlformats.org/drawingml/2006/table">
            <a:tbl>
              <a:tblPr/>
              <a:tblGrid>
                <a:gridCol w="3673475">
                  <a:extLst>
                    <a:ext uri="{9D8B030D-6E8A-4147-A177-3AD203B41FA5}">
                      <a16:colId xmlns:a16="http://schemas.microsoft.com/office/drawing/2014/main" val="1482243691"/>
                    </a:ext>
                  </a:extLst>
                </a:gridCol>
                <a:gridCol w="3598863">
                  <a:extLst>
                    <a:ext uri="{9D8B030D-6E8A-4147-A177-3AD203B41FA5}">
                      <a16:colId xmlns:a16="http://schemas.microsoft.com/office/drawing/2014/main" val="1822736916"/>
                    </a:ext>
                  </a:extLst>
                </a:gridCol>
              </a:tblGrid>
              <a:tr h="44100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Registros_Bis()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Nombre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Ciudad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Edad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Fecha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ActiveSheet.Range("B4").Activate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'Buscar la primera celda vacía de la</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columna B y convertirla en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 While</a:t>
                      </a:r>
                      <a:r>
                        <a:rPr kumimoji="0" lang="es-ES" altLang="es-PE" sz="1300" b="0" i="0" u="none" strike="noStrike" cap="none" normalizeH="0" baseline="0">
                          <a:ln>
                            <a:noFill/>
                          </a:ln>
                          <a:solidFill>
                            <a:schemeClr val="tx1"/>
                          </a:solidFill>
                          <a:effectLst/>
                          <a:latin typeface="Arial" panose="020B0604020202020204" pitchFamily="34" charset="0"/>
                        </a:rPr>
                        <a:t> Not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(Return para Terminar)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Mientras la variable Nombre sea diferente a cadena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Do While</a:t>
                      </a:r>
                      <a:r>
                        <a:rPr kumimoji="0" lang="es-ES" altLang="es-PE" sz="1300" b="0" i="0" u="none" strike="noStrike" cap="none" normalizeH="0" baseline="0">
                          <a:ln>
                            <a:noFill/>
                          </a:ln>
                          <a:solidFill>
                            <a:schemeClr val="tx1"/>
                          </a:solidFill>
                          <a:effectLst/>
                          <a:latin typeface="Arial" panose="020B0604020202020204" pitchFamily="34" charset="0"/>
                        </a:rPr>
                        <a:t> Nombre &lt;&gt;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Fecha = CDate(InputBox("Entra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With</a:t>
                      </a:r>
                      <a:r>
                        <a:rPr kumimoji="0" lang="es-ES" altLang="es-PE" sz="13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(Return para Terminar)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300" b="0" i="0" u="none" strike="noStrike" cap="none" normalizeH="0" baseline="0">
                        <a:ln>
                          <a:noFill/>
                        </a:ln>
                        <a:solidFill>
                          <a:srgbClr val="0033CC"/>
                        </a:solidFill>
                        <a:effectLst/>
                        <a:latin typeface="Arial" panose="020B0604020202020204"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7809628"/>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BE6C406F-88F8-4EFE-9F2B-3A3047AA4FCC}"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79E89CD2-A2B7-42B4-8CAF-DCB43C7F8E06}" type="slidenum">
              <a:rPr lang="es-ES" altLang="en-US"/>
              <a:pPr>
                <a:defRPr/>
              </a:pPr>
              <a:t>51</a:t>
            </a:fld>
            <a:endParaRPr lang="es-ES" altLang="en-US"/>
          </a:p>
        </p:txBody>
      </p:sp>
      <p:sp>
        <p:nvSpPr>
          <p:cNvPr id="69636" name="Rectangle 2"/>
          <p:cNvSpPr>
            <a:spLocks noGrp="1" noChangeArrowheads="1"/>
          </p:cNvSpPr>
          <p:nvPr>
            <p:ph type="title"/>
          </p:nvPr>
        </p:nvSpPr>
        <p:spPr>
          <a:xfrm>
            <a:off x="457200" y="266700"/>
            <a:ext cx="7543800" cy="900113"/>
          </a:xfrm>
        </p:spPr>
        <p:txBody>
          <a:bodyPr/>
          <a:lstStyle/>
          <a:p>
            <a:pPr eaLnBrk="1" hangingPunct="1"/>
            <a:r>
              <a:rPr lang="es-ES" altLang="es-PE"/>
              <a:t>¿Desea introducir más datos ?</a:t>
            </a:r>
          </a:p>
        </p:txBody>
      </p:sp>
      <p:graphicFrame>
        <p:nvGraphicFramePr>
          <p:cNvPr id="294949" name="Group 37"/>
          <p:cNvGraphicFramePr>
            <a:graphicFrameLocks noGrp="1"/>
          </p:cNvGraphicFramePr>
          <p:nvPr/>
        </p:nvGraphicFramePr>
        <p:xfrm>
          <a:off x="755650" y="1125538"/>
          <a:ext cx="7272338" cy="4968875"/>
        </p:xfrm>
        <a:graphic>
          <a:graphicData uri="http://schemas.openxmlformats.org/drawingml/2006/table">
            <a:tbl>
              <a:tblPr/>
              <a:tblGrid>
                <a:gridCol w="3311525">
                  <a:extLst>
                    <a:ext uri="{9D8B030D-6E8A-4147-A177-3AD203B41FA5}">
                      <a16:colId xmlns:a16="http://schemas.microsoft.com/office/drawing/2014/main" val="2944070162"/>
                    </a:ext>
                  </a:extLst>
                </a:gridCol>
                <a:gridCol w="3960813">
                  <a:extLst>
                    <a:ext uri="{9D8B030D-6E8A-4147-A177-3AD203B41FA5}">
                      <a16:colId xmlns:a16="http://schemas.microsoft.com/office/drawing/2014/main" val="322398616"/>
                    </a:ext>
                  </a:extLst>
                </a:gridCol>
              </a:tblGrid>
              <a:tr h="49688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Registros_Tris()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Nombre </a:t>
                      </a:r>
                      <a:r>
                        <a:rPr kumimoji="0" lang="es-ES" altLang="es-PE" sz="12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Ciudad </a:t>
                      </a:r>
                      <a:r>
                        <a:rPr kumimoji="0" lang="es-ES" altLang="es-PE" sz="12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Edad </a:t>
                      </a:r>
                      <a:r>
                        <a:rPr kumimoji="0" lang="es-ES" altLang="es-PE" sz="12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Fecha </a:t>
                      </a:r>
                      <a:r>
                        <a:rPr kumimoji="0" lang="es-ES" altLang="es-PE" sz="12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Mas_datos </a:t>
                      </a:r>
                      <a:r>
                        <a:rPr kumimoji="0" lang="es-ES" altLang="es-PE" sz="1200" b="0" i="0" u="none" strike="noStrike" cap="none" normalizeH="0" baseline="0">
                          <a:ln>
                            <a:noFill/>
                          </a:ln>
                          <a:solidFill>
                            <a:srgbClr val="0033CC"/>
                          </a:solidFill>
                          <a:effectLst/>
                          <a:latin typeface="Arial" panose="020B0604020202020204" pitchFamily="34" charset="0"/>
                        </a:rPr>
                        <a:t>As Integer</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'Mas_datos es una variable de tipo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ActiveSheet.Range("B4").Activate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'Buscar la primera celda vacía de la columna B y convertirla en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Do While Not</a:t>
                      </a:r>
                      <a:r>
                        <a:rPr kumimoji="0" lang="es-ES" altLang="es-PE" sz="1200" b="0" i="0" u="none" strike="noStrike" cap="none" normalizeH="0" baseline="0">
                          <a:ln>
                            <a:noFill/>
                          </a:ln>
                          <a:solidFill>
                            <a:schemeClr val="tx1"/>
                          </a:solidFill>
                          <a:effectLst/>
                          <a:latin typeface="Arial" panose="020B0604020202020204" pitchFamily="34" charset="0"/>
                        </a:rPr>
                        <a: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'es necesaria la línea anterior al bucle Mas_datos = vbYes, para que cuando se evalúe 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'condición por vez primera esta se cumpla y se ejecuten las sentencias de dentro del bucle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    </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Do While</a:t>
                      </a:r>
                      <a:r>
                        <a:rPr kumimoji="0" lang="es-ES" altLang="es-PE" sz="12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Nombre = InputBox("Entre el Nombre: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Fecha = </a:t>
                      </a:r>
                      <a:r>
                        <a:rPr kumimoji="0" lang="es-ES" altLang="es-PE" sz="1200" b="0" i="0" u="none" strike="noStrike" cap="none" normalizeH="0" baseline="0">
                          <a:ln>
                            <a:noFill/>
                          </a:ln>
                          <a:solidFill>
                            <a:srgbClr val="0033CC"/>
                          </a:solidFill>
                          <a:effectLst/>
                          <a:latin typeface="Arial" panose="020B0604020202020204" pitchFamily="34" charset="0"/>
                        </a:rPr>
                        <a:t>CDate</a:t>
                      </a:r>
                      <a:r>
                        <a:rPr kumimoji="0" lang="es-ES" altLang="es-PE" sz="1200" b="0" i="0" u="none" strike="noStrike" cap="none" normalizeH="0" baseline="0">
                          <a:ln>
                            <a:noFill/>
                          </a:ln>
                          <a:solidFill>
                            <a:schemeClr val="tx1"/>
                          </a:solidFill>
                          <a:effectLst/>
                          <a:latin typeface="Arial" panose="020B0604020202020204" pitchFamily="34" charset="0"/>
                        </a:rPr>
                        <a:t>(InputBox("Entra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With</a:t>
                      </a:r>
                      <a:r>
                        <a:rPr kumimoji="0" lang="es-ES" altLang="es-PE" sz="12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'Preguntar al usuario si desea entrar otro registro</a:t>
                      </a:r>
                      <a:endParaRPr kumimoji="0" lang="es-ES" altLang="es-PE" sz="12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1324192"/>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B644DCAD-14A2-4172-8DDD-7DA54F570597}"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4A72B002-0493-46EA-96EF-E23016CD3AB3}" type="slidenum">
              <a:rPr lang="es-ES" altLang="en-US"/>
              <a:pPr>
                <a:defRPr/>
              </a:pPr>
              <a:t>52</a:t>
            </a:fld>
            <a:endParaRPr lang="es-ES" altLang="en-US"/>
          </a:p>
        </p:txBody>
      </p:sp>
      <p:sp>
        <p:nvSpPr>
          <p:cNvPr id="71684" name="Rectangle 2"/>
          <p:cNvSpPr>
            <a:spLocks noGrp="1" noChangeArrowheads="1"/>
          </p:cNvSpPr>
          <p:nvPr>
            <p:ph type="title"/>
          </p:nvPr>
        </p:nvSpPr>
        <p:spPr/>
        <p:txBody>
          <a:bodyPr/>
          <a:lstStyle/>
          <a:p>
            <a:pPr eaLnBrk="1" hangingPunct="1"/>
            <a:r>
              <a:rPr lang="es-ES" altLang="es-PE"/>
              <a:t>Estructura Do..Loop While</a:t>
            </a:r>
          </a:p>
        </p:txBody>
      </p:sp>
      <p:sp>
        <p:nvSpPr>
          <p:cNvPr id="71685" name="Rectangle 3"/>
          <p:cNvSpPr>
            <a:spLocks noGrp="1" noChangeArrowheads="1"/>
          </p:cNvSpPr>
          <p:nvPr>
            <p:ph type="body" idx="1"/>
          </p:nvPr>
        </p:nvSpPr>
        <p:spPr/>
        <p:txBody>
          <a:bodyPr/>
          <a:lstStyle/>
          <a:p>
            <a:pPr eaLnBrk="1" hangingPunct="1">
              <a:lnSpc>
                <a:spcPct val="90000"/>
              </a:lnSpc>
            </a:pPr>
            <a:r>
              <a:rPr lang="es-ES_tradnl" altLang="es-PE" sz="2100"/>
              <a:t>El funcionamiento de esta estructura repetitiva es similar a la anterior salvo que la condición se evalúa al final, la inmediata consecuencia de esto es que las instrucciones del cuerpo del bucle se ejecutaran al menos una vez.</a:t>
            </a:r>
          </a:p>
          <a:p>
            <a:pPr eaLnBrk="1" hangingPunct="1">
              <a:lnSpc>
                <a:spcPct val="90000"/>
              </a:lnSpc>
            </a:pPr>
            <a:r>
              <a:rPr lang="es-ES_tradnl" altLang="es-PE" sz="2100"/>
              <a:t>Esta estructura es más adecuada para casos como el anterior. S</a:t>
            </a:r>
            <a:r>
              <a:rPr lang="es-ES" altLang="es-PE" sz="2100"/>
              <a:t>i vamos a entrar datos, al menos uno entraremos, por tanto las instrucciones del cuerpo del bucle se deben ejecutar al menos una vez, luego ya decidiremos si se repiten o no.</a:t>
            </a:r>
          </a:p>
          <a:p>
            <a:pPr eaLnBrk="1" hangingPunct="1">
              <a:lnSpc>
                <a:spcPct val="90000"/>
              </a:lnSpc>
            </a:pPr>
            <a:r>
              <a:rPr lang="es-ES" altLang="es-PE" sz="2100"/>
              <a:t>En este caso no es necesario la línea Mas_Datos = vbYes antes de </a:t>
            </a:r>
            <a:r>
              <a:rPr lang="es-ES" altLang="es-PE" sz="2100" b="1"/>
              <a:t>Do </a:t>
            </a:r>
            <a:r>
              <a:rPr lang="es-ES" altLang="es-PE" sz="2100"/>
              <a:t>para forzar la entrada en el bucle ya que la condición va al final.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8882DB28-72E3-4E7E-B99B-A5EDA9EA5041}"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127F996F-1F65-4D0D-8A9F-11C542D451E9}" type="slidenum">
              <a:rPr lang="es-ES" altLang="en-US"/>
              <a:pPr>
                <a:defRPr/>
              </a:pPr>
              <a:t>53</a:t>
            </a:fld>
            <a:endParaRPr lang="es-ES" altLang="en-US"/>
          </a:p>
        </p:txBody>
      </p:sp>
      <p:sp>
        <p:nvSpPr>
          <p:cNvPr id="72708" name="Rectangle 2"/>
          <p:cNvSpPr>
            <a:spLocks noGrp="1" noChangeArrowheads="1"/>
          </p:cNvSpPr>
          <p:nvPr>
            <p:ph type="title"/>
          </p:nvPr>
        </p:nvSpPr>
        <p:spPr/>
        <p:txBody>
          <a:bodyPr/>
          <a:lstStyle/>
          <a:p>
            <a:pPr eaLnBrk="1" hangingPunct="1"/>
            <a:r>
              <a:rPr lang="es-ES" altLang="es-PE" b="0"/>
              <a:t>Do..Loop While</a:t>
            </a:r>
            <a:endParaRPr lang="es-ES" altLang="es-PE"/>
          </a:p>
        </p:txBody>
      </p:sp>
      <p:graphicFrame>
        <p:nvGraphicFramePr>
          <p:cNvPr id="298011" name="Group 27"/>
          <p:cNvGraphicFramePr>
            <a:graphicFrameLocks noGrp="1"/>
          </p:cNvGraphicFramePr>
          <p:nvPr/>
        </p:nvGraphicFramePr>
        <p:xfrm>
          <a:off x="468313" y="1412875"/>
          <a:ext cx="8207375" cy="4679950"/>
        </p:xfrm>
        <a:graphic>
          <a:graphicData uri="http://schemas.openxmlformats.org/drawingml/2006/table">
            <a:tbl>
              <a:tblPr/>
              <a:tblGrid>
                <a:gridCol w="3311525">
                  <a:extLst>
                    <a:ext uri="{9D8B030D-6E8A-4147-A177-3AD203B41FA5}">
                      <a16:colId xmlns:a16="http://schemas.microsoft.com/office/drawing/2014/main" val="807962379"/>
                    </a:ext>
                  </a:extLst>
                </a:gridCol>
                <a:gridCol w="4895850">
                  <a:extLst>
                    <a:ext uri="{9D8B030D-6E8A-4147-A177-3AD203B41FA5}">
                      <a16:colId xmlns:a16="http://schemas.microsoft.com/office/drawing/2014/main" val="991455493"/>
                    </a:ext>
                  </a:extLst>
                </a:gridCol>
              </a:tblGrid>
              <a:tr h="46799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Registros_Tetra()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Nombre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Ciudad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Edad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Fecha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Mas_datos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'Mas_datos es una variable de tipo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ActiveSheet.Range("B4").Activate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'Buscar la primera celda vacía de la columna B y convertirla en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a:t>
                      </a:r>
                      <a:r>
                        <a:rPr kumimoji="0" lang="es-ES" altLang="es-PE" sz="1300" b="0" i="0" u="none" strike="noStrike" cap="none" normalizeH="0" baseline="0">
                          <a:ln>
                            <a:noFill/>
                          </a:ln>
                          <a:solidFill>
                            <a:schemeClr val="tx1"/>
                          </a:solidFill>
                          <a:effectLst/>
                          <a:latin typeface="Arial" panose="020B0604020202020204" pitchFamily="34" charset="0"/>
                        </a:rPr>
                        <a:t> While Not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Fecha = </a:t>
                      </a:r>
                      <a:r>
                        <a:rPr kumimoji="0" lang="es-ES" altLang="es-PE" sz="1300" b="0" i="0" u="none" strike="noStrike" cap="none" normalizeH="0" baseline="0">
                          <a:ln>
                            <a:noFill/>
                          </a:ln>
                          <a:solidFill>
                            <a:srgbClr val="0033CC"/>
                          </a:solidFill>
                          <a:effectLst/>
                          <a:latin typeface="Arial" panose="020B0604020202020204" pitchFamily="34" charset="0"/>
                        </a:rPr>
                        <a:t>CDate</a:t>
                      </a:r>
                      <a:r>
                        <a:rPr kumimoji="0" lang="es-ES" altLang="es-PE" sz="1300" b="0" i="0" u="none" strike="noStrike" cap="none" normalizeH="0" baseline="0">
                          <a:ln>
                            <a:noFill/>
                          </a:ln>
                          <a:solidFill>
                            <a:schemeClr val="tx1"/>
                          </a:solidFill>
                          <a:effectLst/>
                          <a:latin typeface="Arial" panose="020B0604020202020204" pitchFamily="34" charset="0"/>
                        </a:rPr>
                        <a:t>(InputBox("Entra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With</a:t>
                      </a:r>
                      <a:r>
                        <a:rPr kumimoji="0" lang="es-ES" altLang="es-PE" sz="13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'Mientras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 While</a:t>
                      </a:r>
                      <a:r>
                        <a:rPr kumimoji="0" lang="es-ES" altLang="es-PE" sz="13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4803609"/>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7EC71160-53BB-4052-9610-0152CE77E121}"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85BE7F43-9EA0-414D-8ED8-63C5DDC4A8EF}" type="slidenum">
              <a:rPr lang="es-ES" altLang="en-US"/>
              <a:pPr>
                <a:defRPr/>
              </a:pPr>
              <a:t>54</a:t>
            </a:fld>
            <a:endParaRPr lang="es-ES" altLang="en-US"/>
          </a:p>
        </p:txBody>
      </p:sp>
      <p:sp>
        <p:nvSpPr>
          <p:cNvPr id="73732" name="Rectangle 2"/>
          <p:cNvSpPr>
            <a:spLocks noGrp="1" noChangeArrowheads="1"/>
          </p:cNvSpPr>
          <p:nvPr>
            <p:ph type="title"/>
          </p:nvPr>
        </p:nvSpPr>
        <p:spPr/>
        <p:txBody>
          <a:bodyPr/>
          <a:lstStyle/>
          <a:p>
            <a:pPr eaLnBrk="1" hangingPunct="1"/>
            <a:r>
              <a:rPr lang="es-ES" altLang="es-PE" b="0"/>
              <a:t>Estructura Do..Loop Until</a:t>
            </a:r>
            <a:endParaRPr lang="es-ES" altLang="es-PE"/>
          </a:p>
        </p:txBody>
      </p:sp>
      <p:sp>
        <p:nvSpPr>
          <p:cNvPr id="73733" name="Rectangle 3"/>
          <p:cNvSpPr>
            <a:spLocks noGrp="1" noChangeArrowheads="1"/>
          </p:cNvSpPr>
          <p:nvPr>
            <p:ph type="body" idx="1"/>
          </p:nvPr>
        </p:nvSpPr>
        <p:spPr/>
        <p:txBody>
          <a:bodyPr/>
          <a:lstStyle/>
          <a:p>
            <a:pPr eaLnBrk="1" hangingPunct="1"/>
            <a:r>
              <a:rPr lang="es-ES" altLang="es-PE" sz="2600" b="1"/>
              <a:t>Hacer.. Hasta que se cumpla la condición</a:t>
            </a:r>
            <a:endParaRPr lang="es-ES" altLang="es-PE" sz="2600"/>
          </a:p>
          <a:p>
            <a:pPr eaLnBrk="1" hangingPunct="1"/>
            <a:r>
              <a:rPr lang="es-ES" altLang="es-PE" sz="2600"/>
              <a:t>Es otra estructura que evalúa la condición al final.</a:t>
            </a:r>
          </a:p>
          <a:p>
            <a:pPr eaLnBrk="1" hangingPunct="1"/>
            <a:r>
              <a:rPr lang="es-ES" altLang="es-PE" sz="2600"/>
              <a:t>La interpretación es distinta, ya que el bucle se va repitiendo </a:t>
            </a:r>
            <a:r>
              <a:rPr lang="es-ES" altLang="es-PE" sz="2600" b="1"/>
              <a:t>HASTA que se cumple la condición</a:t>
            </a:r>
            <a:r>
              <a:rPr lang="es-ES" altLang="es-PE" sz="2600"/>
              <a:t>,</a:t>
            </a:r>
          </a:p>
          <a:p>
            <a:pPr eaLnBrk="1" hangingPunct="1"/>
            <a:r>
              <a:rPr lang="es-ES" altLang="es-PE" sz="2600"/>
              <a:t>no MIENTRAS se cumple la condición.</a:t>
            </a:r>
          </a:p>
          <a:p>
            <a:pPr eaLnBrk="1" hangingPunct="1"/>
            <a:r>
              <a:rPr lang="es-ES_tradnl" altLang="es-PE" sz="2600"/>
              <a:t>De las dos estructura use la que más le guste</a:t>
            </a:r>
            <a:endParaRPr lang="es-ES" altLang="es-PE" sz="2600"/>
          </a:p>
          <a:p>
            <a:pPr eaLnBrk="1" hangingPunct="1"/>
            <a:endParaRPr lang="es-ES" altLang="es-PE" sz="26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8828A8AE-A742-4BC9-8D13-6A686B59EC25}"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6B904F40-74B1-42DD-8A36-CC3127B27BC7}" type="slidenum">
              <a:rPr lang="es-ES" altLang="en-US"/>
              <a:pPr>
                <a:defRPr/>
              </a:pPr>
              <a:t>55</a:t>
            </a:fld>
            <a:endParaRPr lang="es-ES" altLang="en-US"/>
          </a:p>
        </p:txBody>
      </p:sp>
      <p:sp>
        <p:nvSpPr>
          <p:cNvPr id="74756" name="Rectangle 2"/>
          <p:cNvSpPr>
            <a:spLocks noGrp="1" noChangeArrowheads="1"/>
          </p:cNvSpPr>
          <p:nvPr>
            <p:ph type="title"/>
          </p:nvPr>
        </p:nvSpPr>
        <p:spPr/>
        <p:txBody>
          <a:bodyPr/>
          <a:lstStyle/>
          <a:p>
            <a:pPr eaLnBrk="1" hangingPunct="1"/>
            <a:r>
              <a:rPr lang="es-ES" altLang="es-PE" b="0"/>
              <a:t>Do..Loop Until</a:t>
            </a:r>
          </a:p>
        </p:txBody>
      </p:sp>
      <p:graphicFrame>
        <p:nvGraphicFramePr>
          <p:cNvPr id="300065" name="Group 33"/>
          <p:cNvGraphicFramePr>
            <a:graphicFrameLocks noGrp="1"/>
          </p:cNvGraphicFramePr>
          <p:nvPr/>
        </p:nvGraphicFramePr>
        <p:xfrm>
          <a:off x="468313" y="1628775"/>
          <a:ext cx="8207375" cy="4464050"/>
        </p:xfrm>
        <a:graphic>
          <a:graphicData uri="http://schemas.openxmlformats.org/drawingml/2006/table">
            <a:tbl>
              <a:tblPr/>
              <a:tblGrid>
                <a:gridCol w="3311525">
                  <a:extLst>
                    <a:ext uri="{9D8B030D-6E8A-4147-A177-3AD203B41FA5}">
                      <a16:colId xmlns:a16="http://schemas.microsoft.com/office/drawing/2014/main" val="2865600876"/>
                    </a:ext>
                  </a:extLst>
                </a:gridCol>
                <a:gridCol w="4895850">
                  <a:extLst>
                    <a:ext uri="{9D8B030D-6E8A-4147-A177-3AD203B41FA5}">
                      <a16:colId xmlns:a16="http://schemas.microsoft.com/office/drawing/2014/main" val="256278275"/>
                    </a:ext>
                  </a:extLst>
                </a:gridCol>
              </a:tblGrid>
              <a:tr h="44640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Registros_Penta()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Dim</a:t>
                      </a:r>
                      <a:r>
                        <a:rPr kumimoji="0" lang="es-ES" altLang="es-PE" sz="1300" b="0" i="0" u="none" strike="noStrike" cap="none" normalizeH="0" baseline="0">
                          <a:ln>
                            <a:noFill/>
                          </a:ln>
                          <a:solidFill>
                            <a:schemeClr val="tx1"/>
                          </a:solidFill>
                          <a:effectLst/>
                          <a:latin typeface="Arial" panose="020B0604020202020204" pitchFamily="34" charset="0"/>
                        </a:rPr>
                        <a:t> Nombre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Dim</a:t>
                      </a:r>
                      <a:r>
                        <a:rPr kumimoji="0" lang="es-ES" altLang="es-PE" sz="1300" b="0" i="0" u="none" strike="noStrike" cap="none" normalizeH="0" baseline="0">
                          <a:ln>
                            <a:noFill/>
                          </a:ln>
                          <a:solidFill>
                            <a:schemeClr val="tx1"/>
                          </a:solidFill>
                          <a:effectLst/>
                          <a:latin typeface="Arial" panose="020B0604020202020204" pitchFamily="34" charset="0"/>
                        </a:rPr>
                        <a:t> Ciudad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Dim</a:t>
                      </a:r>
                      <a:r>
                        <a:rPr kumimoji="0" lang="es-ES" altLang="es-PE" sz="1300" b="0" i="0" u="none" strike="noStrike" cap="none" normalizeH="0" baseline="0">
                          <a:ln>
                            <a:noFill/>
                          </a:ln>
                          <a:solidFill>
                            <a:schemeClr val="tx1"/>
                          </a:solidFill>
                          <a:effectLst/>
                          <a:latin typeface="Arial" panose="020B0604020202020204" pitchFamily="34" charset="0"/>
                        </a:rPr>
                        <a:t> Edad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Fecha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Mas_datos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'Mas_datos es una variable de tipo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ActiveSheet.Range("B4").Activate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'Buscar la primera celda vacía de la columna B y convertirla en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 While Not</a:t>
                      </a:r>
                      <a:r>
                        <a:rPr kumimoji="0" lang="es-ES" altLang="es-PE" sz="1300" b="0" i="0" u="none" strike="noStrike" cap="none" normalizeH="0" baseline="0">
                          <a:ln>
                            <a:noFill/>
                          </a:ln>
                          <a:solidFill>
                            <a:schemeClr val="tx1"/>
                          </a:solidFill>
                          <a:effectLst/>
                          <a:latin typeface="Arial" panose="020B0604020202020204" pitchFamily="34" charset="0"/>
                        </a:rPr>
                        <a: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Ciudad = InputBox("Entre la Ciudad: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Edad = Val(InputBox("Entre la Edad: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Fecha = </a:t>
                      </a:r>
                      <a:r>
                        <a:rPr kumimoji="0" lang="es-ES" altLang="es-PE" sz="1300" b="0" i="0" u="none" strike="noStrike" cap="none" normalizeH="0" baseline="0">
                          <a:ln>
                            <a:noFill/>
                          </a:ln>
                          <a:solidFill>
                            <a:srgbClr val="0033CC"/>
                          </a:solidFill>
                          <a:effectLst/>
                          <a:latin typeface="Arial" panose="020B0604020202020204" pitchFamily="34" charset="0"/>
                        </a:rPr>
                        <a:t>CDate</a:t>
                      </a:r>
                      <a:r>
                        <a:rPr kumimoji="0" lang="es-ES" altLang="es-PE" sz="1300" b="0" i="0" u="none" strike="noStrike" cap="none" normalizeH="0" baseline="0">
                          <a:ln>
                            <a:noFill/>
                          </a:ln>
                          <a:solidFill>
                            <a:schemeClr val="tx1"/>
                          </a:solidFill>
                          <a:effectLst/>
                          <a:latin typeface="Arial" panose="020B0604020202020204" pitchFamily="34" charset="0"/>
                        </a:rPr>
                        <a:t>(InputBox("Entre la Fecha: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With</a:t>
                      </a:r>
                      <a:r>
                        <a:rPr kumimoji="0" lang="es-ES" altLang="es-PE" sz="13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'Hasta que Mas_Datos sea igual a vbNo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 Until</a:t>
                      </a:r>
                      <a:r>
                        <a:rPr kumimoji="0" lang="es-ES" altLang="es-PE" sz="1300" b="0" i="0" u="none" strike="noStrike" cap="none" normalizeH="0" baseline="0">
                          <a:ln>
                            <a:noFill/>
                          </a:ln>
                          <a:solidFill>
                            <a:schemeClr val="tx1"/>
                          </a:solidFill>
                          <a:effectLst/>
                          <a:latin typeface="Arial" panose="020B0604020202020204" pitchFamily="34" charset="0"/>
                        </a:rPr>
                        <a:t> Mas_datos = vbNo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endParaRPr kumimoji="0" lang="es-ES" altLang="es-PE" sz="4300" b="0" i="0" u="none" strike="noStrike" cap="none" normalizeH="0" baseline="0">
                        <a:ln>
                          <a:noFill/>
                        </a:ln>
                        <a:solidFill>
                          <a:srgbClr val="0033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2715738"/>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433E821C-4F5F-4D72-9F03-B5472C6B093E}"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4A88BDC2-D7AC-41DD-9D5C-0A47CAE7272D}" type="slidenum">
              <a:rPr lang="es-ES" altLang="en-US"/>
              <a:pPr>
                <a:defRPr/>
              </a:pPr>
              <a:t>56</a:t>
            </a:fld>
            <a:endParaRPr lang="es-ES" altLang="en-US"/>
          </a:p>
        </p:txBody>
      </p:sp>
      <p:sp>
        <p:nvSpPr>
          <p:cNvPr id="75780" name="Rectangle 2"/>
          <p:cNvSpPr>
            <a:spLocks noGrp="1" noChangeArrowheads="1"/>
          </p:cNvSpPr>
          <p:nvPr>
            <p:ph type="title"/>
          </p:nvPr>
        </p:nvSpPr>
        <p:spPr/>
        <p:txBody>
          <a:bodyPr/>
          <a:lstStyle/>
          <a:p>
            <a:pPr eaLnBrk="1" hangingPunct="1"/>
            <a:r>
              <a:rPr lang="es-ES" altLang="es-PE" b="0"/>
              <a:t>Estructura For Each</a:t>
            </a:r>
            <a:endParaRPr lang="es-ES" altLang="es-PE"/>
          </a:p>
        </p:txBody>
      </p:sp>
      <p:sp>
        <p:nvSpPr>
          <p:cNvPr id="75781" name="Rectangle 3"/>
          <p:cNvSpPr>
            <a:spLocks noGrp="1" noChangeArrowheads="1"/>
          </p:cNvSpPr>
          <p:nvPr>
            <p:ph type="body" idx="1"/>
          </p:nvPr>
        </p:nvSpPr>
        <p:spPr>
          <a:xfrm>
            <a:off x="468313" y="1341438"/>
            <a:ext cx="8229600" cy="1181100"/>
          </a:xfrm>
        </p:spPr>
        <p:txBody>
          <a:bodyPr/>
          <a:lstStyle/>
          <a:p>
            <a:pPr eaLnBrk="1" hangingPunct="1">
              <a:lnSpc>
                <a:spcPct val="80000"/>
              </a:lnSpc>
            </a:pPr>
            <a:r>
              <a:rPr lang="es-ES" altLang="es-PE" sz="1900"/>
              <a:t>Este bucle se utiliza básicamente para ejecutar un grupo de sentencias con los elementos de una colección o una matriz.</a:t>
            </a:r>
          </a:p>
          <a:p>
            <a:pPr eaLnBrk="1" hangingPunct="1">
              <a:lnSpc>
                <a:spcPct val="80000"/>
              </a:lnSpc>
            </a:pPr>
            <a:r>
              <a:rPr lang="es-ES" altLang="es-PE" sz="1900"/>
              <a:t>Recuerde que una colección es un conjunto de objetos, hojas, rangos, etc.</a:t>
            </a:r>
          </a:p>
        </p:txBody>
      </p:sp>
      <p:graphicFrame>
        <p:nvGraphicFramePr>
          <p:cNvPr id="301081" name="Group 25"/>
          <p:cNvGraphicFramePr>
            <a:graphicFrameLocks noGrp="1"/>
          </p:cNvGraphicFramePr>
          <p:nvPr/>
        </p:nvGraphicFramePr>
        <p:xfrm>
          <a:off x="395288" y="2492375"/>
          <a:ext cx="8353425" cy="3529013"/>
        </p:xfrm>
        <a:graphic>
          <a:graphicData uri="http://schemas.openxmlformats.org/drawingml/2006/table">
            <a:tbl>
              <a:tblPr/>
              <a:tblGrid>
                <a:gridCol w="8353425">
                  <a:extLst>
                    <a:ext uri="{9D8B030D-6E8A-4147-A177-3AD203B41FA5}">
                      <a16:colId xmlns:a16="http://schemas.microsoft.com/office/drawing/2014/main" val="1770442208"/>
                    </a:ext>
                  </a:extLst>
                </a:gridCol>
              </a:tblGrid>
              <a:tr h="35290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‘Para cambiar los nombres de las hojas de un libro de trabajo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NombraHojas()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'Programa que pregunta el nombre para cada hoja de un libro de trabajo,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'si no se pone nombre a la hoja, queda el que tiene.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Nuevo_Nombre </a:t>
                      </a:r>
                      <a:r>
                        <a:rPr kumimoji="0" lang="es-ES" altLang="es-PE" sz="12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hoja </a:t>
                      </a:r>
                      <a:r>
                        <a:rPr kumimoji="0" lang="es-ES" altLang="es-PE" sz="1200" b="0" i="0" u="none" strike="noStrike" cap="none" normalizeH="0" baseline="0">
                          <a:ln>
                            <a:noFill/>
                          </a:ln>
                          <a:solidFill>
                            <a:srgbClr val="0033CC"/>
                          </a:solidFill>
                          <a:effectLst/>
                          <a:latin typeface="Arial" panose="020B0604020202020204" pitchFamily="34" charset="0"/>
                        </a:rPr>
                        <a:t>As Worksheet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Para cada hoja del conjunto WorkSheets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For Each</a:t>
                      </a:r>
                      <a:r>
                        <a:rPr kumimoji="0" lang="es-ES" altLang="es-PE" sz="1200" b="0" i="0" u="none" strike="noStrike" cap="none" normalizeH="0" baseline="0">
                          <a:ln>
                            <a:noFill/>
                          </a:ln>
                          <a:solidFill>
                            <a:schemeClr val="tx1"/>
                          </a:solidFill>
                          <a:effectLst/>
                          <a:latin typeface="Arial" panose="020B0604020202020204" pitchFamily="34" charset="0"/>
                        </a:rPr>
                        <a:t> hoja </a:t>
                      </a:r>
                      <a:r>
                        <a:rPr kumimoji="0" lang="es-ES" altLang="es-PE" sz="1200" b="0" i="0" u="none" strike="noStrike" cap="none" normalizeH="0" baseline="0">
                          <a:ln>
                            <a:noFill/>
                          </a:ln>
                          <a:solidFill>
                            <a:srgbClr val="0033CC"/>
                          </a:solidFill>
                          <a:effectLst/>
                          <a:latin typeface="Arial" panose="020B0604020202020204" pitchFamily="34" charset="0"/>
                        </a:rPr>
                        <a:t>In</a:t>
                      </a:r>
                      <a:r>
                        <a:rPr kumimoji="0" lang="es-ES" altLang="es-PE" sz="1200" b="0" i="0" u="none" strike="noStrike" cap="none" normalizeH="0" baseline="0">
                          <a:ln>
                            <a:noFill/>
                          </a:ln>
                          <a:solidFill>
                            <a:schemeClr val="tx1"/>
                          </a:solidFill>
                          <a:effectLst/>
                          <a:latin typeface="Arial" panose="020B0604020202020204" pitchFamily="34" charset="0"/>
                        </a:rPr>
                        <a:t> Worksheets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Nuevo_Nombre = InputBox("Nombre de la Hoja : " &amp; hoja.Name, "Nombrar Hojas")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a:t>
                      </a:r>
                      <a:r>
                        <a:rPr kumimoji="0" lang="es-ES" altLang="es-PE" sz="1200" b="0" i="0" u="none" strike="noStrike" cap="none" normalizeH="0" baseline="0">
                          <a:ln>
                            <a:noFill/>
                          </a:ln>
                          <a:solidFill>
                            <a:schemeClr val="tx1"/>
                          </a:solidFill>
                          <a:effectLst/>
                          <a:latin typeface="Arial" panose="020B0604020202020204" pitchFamily="34" charset="0"/>
                        </a:rPr>
                        <a:t> Nuevo_Nombre &lt;&gt; ""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hoja.Name = Nuevo_Nombre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    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Hoja va referenciando cada una de las hojas del conjunto WorkSheets a cada paso de bucle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1932148"/>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DFE3CAB5-48BF-4245-814A-AA011174CA4A}"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B7163D62-7176-495E-B05E-4CC8CB423E50}" type="slidenum">
              <a:rPr lang="es-ES" altLang="en-US"/>
              <a:pPr>
                <a:defRPr/>
              </a:pPr>
              <a:t>57</a:t>
            </a:fld>
            <a:endParaRPr lang="es-ES" altLang="en-US"/>
          </a:p>
        </p:txBody>
      </p:sp>
      <p:sp>
        <p:nvSpPr>
          <p:cNvPr id="76804" name="Rectangle 2"/>
          <p:cNvSpPr>
            <a:spLocks noGrp="1" noChangeArrowheads="1"/>
          </p:cNvSpPr>
          <p:nvPr>
            <p:ph type="title"/>
          </p:nvPr>
        </p:nvSpPr>
        <p:spPr/>
        <p:txBody>
          <a:bodyPr/>
          <a:lstStyle/>
          <a:p>
            <a:pPr eaLnBrk="1" hangingPunct="1"/>
            <a:r>
              <a:rPr lang="es-ES_tradnl" altLang="es-PE" b="0"/>
              <a:t>EXIT FOR</a:t>
            </a:r>
            <a:endParaRPr lang="es-ES" altLang="es-PE"/>
          </a:p>
        </p:txBody>
      </p:sp>
      <p:sp>
        <p:nvSpPr>
          <p:cNvPr id="76805" name="Rectangle 3"/>
          <p:cNvSpPr>
            <a:spLocks noGrp="1" noChangeArrowheads="1"/>
          </p:cNvSpPr>
          <p:nvPr>
            <p:ph type="body" idx="1"/>
          </p:nvPr>
        </p:nvSpPr>
        <p:spPr>
          <a:xfrm>
            <a:off x="468313" y="1341438"/>
            <a:ext cx="8229600" cy="1582737"/>
          </a:xfrm>
        </p:spPr>
        <p:txBody>
          <a:bodyPr/>
          <a:lstStyle/>
          <a:p>
            <a:pPr eaLnBrk="1" hangingPunct="1">
              <a:lnSpc>
                <a:spcPct val="80000"/>
              </a:lnSpc>
            </a:pPr>
            <a:r>
              <a:rPr lang="es-ES" altLang="es-PE" sz="1700"/>
              <a:t>Esta macro es una variante de la anterior</a:t>
            </a:r>
          </a:p>
          <a:p>
            <a:pPr eaLnBrk="1" hangingPunct="1">
              <a:lnSpc>
                <a:spcPct val="80000"/>
              </a:lnSpc>
            </a:pPr>
            <a:r>
              <a:rPr lang="es-ES_tradnl" altLang="es-PE" sz="1700"/>
              <a:t>Si se pulsa CANCEL o el nombre de hoja esta vacío “” se sale del bucle con un EXIT FOR.</a:t>
            </a:r>
          </a:p>
          <a:p>
            <a:pPr eaLnBrk="1" hangingPunct="1">
              <a:lnSpc>
                <a:spcPct val="80000"/>
              </a:lnSpc>
            </a:pPr>
            <a:r>
              <a:rPr lang="es-ES_tradnl" altLang="es-PE" sz="1700" b="1"/>
              <a:t>EXIT FOR</a:t>
            </a:r>
            <a:r>
              <a:rPr lang="es-ES_tradnl" altLang="es-PE" sz="1700"/>
              <a:t> permite salir de un bucle FOR o FOR EACH, mientras que </a:t>
            </a:r>
            <a:r>
              <a:rPr lang="es-ES_tradnl" altLang="es-PE" sz="1700" b="1"/>
              <a:t>EXIT DO</a:t>
            </a:r>
            <a:r>
              <a:rPr lang="es-ES_tradnl" altLang="es-PE" sz="1700"/>
              <a:t> abandona directamente un bucle DO</a:t>
            </a:r>
            <a:endParaRPr lang="es-ES" altLang="es-PE" sz="1700"/>
          </a:p>
          <a:p>
            <a:pPr eaLnBrk="1" hangingPunct="1">
              <a:lnSpc>
                <a:spcPct val="80000"/>
              </a:lnSpc>
            </a:pPr>
            <a:r>
              <a:rPr lang="es-ES" altLang="es-PE" sz="1700"/>
              <a:t>Además nos hemos ahorrado el END IF </a:t>
            </a:r>
          </a:p>
          <a:p>
            <a:pPr eaLnBrk="1" hangingPunct="1">
              <a:lnSpc>
                <a:spcPct val="80000"/>
              </a:lnSpc>
            </a:pPr>
            <a:endParaRPr lang="es-ES" altLang="es-PE" sz="1700"/>
          </a:p>
        </p:txBody>
      </p:sp>
      <p:graphicFrame>
        <p:nvGraphicFramePr>
          <p:cNvPr id="451600" name="Group 16"/>
          <p:cNvGraphicFramePr>
            <a:graphicFrameLocks noGrp="1"/>
          </p:cNvGraphicFramePr>
          <p:nvPr/>
        </p:nvGraphicFramePr>
        <p:xfrm>
          <a:off x="395288" y="2997200"/>
          <a:ext cx="8353425" cy="3024188"/>
        </p:xfrm>
        <a:graphic>
          <a:graphicData uri="http://schemas.openxmlformats.org/drawingml/2006/table">
            <a:tbl>
              <a:tblPr/>
              <a:tblGrid>
                <a:gridCol w="8353425">
                  <a:extLst>
                    <a:ext uri="{9D8B030D-6E8A-4147-A177-3AD203B41FA5}">
                      <a16:colId xmlns:a16="http://schemas.microsoft.com/office/drawing/2014/main" val="2358755183"/>
                    </a:ext>
                  </a:extLst>
                </a:gridCol>
              </a:tblGrid>
              <a:tr h="302418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NombraHojas2()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9900"/>
                          </a:solidFill>
                          <a:effectLst/>
                          <a:latin typeface="Arial" panose="020B0604020202020204" pitchFamily="34" charset="0"/>
                        </a:rPr>
                        <a:t>'Si se pulsa cancelar o no se pone nada en el nombre se sale con el EXIT FOR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 </a:t>
                      </a:r>
                      <a:r>
                        <a:rPr kumimoji="0" lang="es-ES" altLang="es-PE" sz="1500" b="0" i="0" u="none" strike="noStrike" cap="none" normalizeH="0" baseline="0">
                          <a:ln>
                            <a:noFill/>
                          </a:ln>
                          <a:solidFill>
                            <a:schemeClr val="tx1"/>
                          </a:solidFill>
                          <a:effectLst/>
                          <a:latin typeface="Arial" panose="020B0604020202020204" pitchFamily="34" charset="0"/>
                        </a:rPr>
                        <a:t>Nuevo_Nombre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hoja </a:t>
                      </a:r>
                      <a:r>
                        <a:rPr kumimoji="0" lang="es-ES" altLang="es-PE" sz="1500" b="0" i="0" u="none" strike="noStrike" cap="none" normalizeH="0" baseline="0">
                          <a:ln>
                            <a:noFill/>
                          </a:ln>
                          <a:solidFill>
                            <a:srgbClr val="0033CC"/>
                          </a:solidFill>
                          <a:effectLst/>
                          <a:latin typeface="Arial" panose="020B0604020202020204" pitchFamily="34" charset="0"/>
                        </a:rPr>
                        <a:t>As </a:t>
                      </a:r>
                      <a:r>
                        <a:rPr kumimoji="0" lang="es-ES" altLang="es-PE" sz="1500" b="0" i="0" u="none" strike="noStrike" cap="none" normalizeH="0" baseline="0">
                          <a:ln>
                            <a:noFill/>
                          </a:ln>
                          <a:solidFill>
                            <a:schemeClr val="tx1"/>
                          </a:solidFill>
                          <a:effectLst/>
                          <a:latin typeface="Arial" panose="020B0604020202020204" pitchFamily="34" charset="0"/>
                        </a:rPr>
                        <a:t>Worksheet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 Each</a:t>
                      </a:r>
                      <a:r>
                        <a:rPr kumimoji="0" lang="es-ES" altLang="es-PE" sz="1500" b="0" i="0" u="none" strike="noStrike" cap="none" normalizeH="0" baseline="0">
                          <a:ln>
                            <a:noFill/>
                          </a:ln>
                          <a:solidFill>
                            <a:schemeClr val="tx1"/>
                          </a:solidFill>
                          <a:effectLst/>
                          <a:latin typeface="Arial" panose="020B0604020202020204" pitchFamily="34" charset="0"/>
                        </a:rPr>
                        <a:t> hoja </a:t>
                      </a:r>
                      <a:r>
                        <a:rPr kumimoji="0" lang="es-ES" altLang="es-PE" sz="1500" b="0" i="0" u="none" strike="noStrike" cap="none" normalizeH="0" baseline="0">
                          <a:ln>
                            <a:noFill/>
                          </a:ln>
                          <a:solidFill>
                            <a:srgbClr val="0033CC"/>
                          </a:solidFill>
                          <a:effectLst/>
                          <a:latin typeface="Arial" panose="020B0604020202020204" pitchFamily="34" charset="0"/>
                        </a:rPr>
                        <a:t>In</a:t>
                      </a:r>
                      <a:r>
                        <a:rPr kumimoji="0" lang="es-ES" altLang="es-PE" sz="1500" b="0" i="0" u="none" strike="noStrike" cap="none" normalizeH="0" baseline="0">
                          <a:ln>
                            <a:noFill/>
                          </a:ln>
                          <a:solidFill>
                            <a:schemeClr val="tx1"/>
                          </a:solidFill>
                          <a:effectLst/>
                          <a:latin typeface="Arial" panose="020B0604020202020204" pitchFamily="34" charset="0"/>
                        </a:rPr>
                        <a:t> Worksheets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Nuevo_Nombre = InputBox("Nombre de la Hoja : " &amp; hoja.Name, "Nombrar Hojas", hoja.Name)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If</a:t>
                      </a:r>
                      <a:r>
                        <a:rPr kumimoji="0" lang="es-ES" altLang="es-PE" sz="1500" b="0" i="0" u="none" strike="noStrike" cap="none" normalizeH="0" baseline="0">
                          <a:ln>
                            <a:noFill/>
                          </a:ln>
                          <a:solidFill>
                            <a:schemeClr val="tx1"/>
                          </a:solidFill>
                          <a:effectLst/>
                          <a:latin typeface="Arial" panose="020B0604020202020204" pitchFamily="34" charset="0"/>
                        </a:rPr>
                        <a:t> Nuevo_Nombre = "" </a:t>
                      </a:r>
                      <a:r>
                        <a:rPr kumimoji="0" lang="es-ES" altLang="es-PE" sz="1500" b="0" i="0" u="none" strike="noStrike" cap="none" normalizeH="0" baseline="0">
                          <a:ln>
                            <a:noFill/>
                          </a:ln>
                          <a:solidFill>
                            <a:srgbClr val="0033CC"/>
                          </a:solidFill>
                          <a:effectLst/>
                          <a:latin typeface="Arial" panose="020B0604020202020204" pitchFamily="34" charset="0"/>
                        </a:rPr>
                        <a:t>Then Exit For</a:t>
                      </a: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9900"/>
                          </a:solidFill>
                          <a:effectLst/>
                          <a:latin typeface="Arial" panose="020B0604020202020204" pitchFamily="34" charset="0"/>
                        </a:rPr>
                        <a:t>'EXIT FOR sale del bucle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hoja.Name = Nuevo_Nombre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9006881"/>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11E790DD-8B55-4F31-B776-7B1B8896AE30}"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EA2D10C5-677C-44B4-8100-03E3405D09DA}" type="slidenum">
              <a:rPr lang="es-ES" altLang="en-US"/>
              <a:pPr>
                <a:defRPr/>
              </a:pPr>
              <a:t>58</a:t>
            </a:fld>
            <a:endParaRPr lang="es-ES" altLang="en-US"/>
          </a:p>
        </p:txBody>
      </p:sp>
      <p:sp>
        <p:nvSpPr>
          <p:cNvPr id="77828" name="Rectangle 2"/>
          <p:cNvSpPr>
            <a:spLocks noGrp="1" noChangeArrowheads="1"/>
          </p:cNvSpPr>
          <p:nvPr>
            <p:ph type="title"/>
          </p:nvPr>
        </p:nvSpPr>
        <p:spPr/>
        <p:txBody>
          <a:bodyPr/>
          <a:lstStyle/>
          <a:p>
            <a:pPr eaLnBrk="1" hangingPunct="1"/>
            <a:r>
              <a:rPr lang="es-ES_tradnl" altLang="es-PE"/>
              <a:t>Llenar un Rango</a:t>
            </a:r>
            <a:endParaRPr lang="es-ES" altLang="es-PE"/>
          </a:p>
        </p:txBody>
      </p:sp>
      <p:sp>
        <p:nvSpPr>
          <p:cNvPr id="77829" name="Rectangle 3"/>
          <p:cNvSpPr>
            <a:spLocks noGrp="1" noChangeArrowheads="1"/>
          </p:cNvSpPr>
          <p:nvPr>
            <p:ph type="body" idx="1"/>
          </p:nvPr>
        </p:nvSpPr>
        <p:spPr>
          <a:xfrm>
            <a:off x="539750" y="4292600"/>
            <a:ext cx="8229600" cy="1944688"/>
          </a:xfrm>
        </p:spPr>
        <p:txBody>
          <a:bodyPr/>
          <a:lstStyle/>
          <a:p>
            <a:pPr eaLnBrk="1" hangingPunct="1">
              <a:lnSpc>
                <a:spcPct val="90000"/>
              </a:lnSpc>
            </a:pPr>
            <a:r>
              <a:rPr lang="es-ES" altLang="es-PE" sz="1700"/>
              <a:t>Se ha declarado una variable tipo Range, este tipo de datos sirve para guardar Rangos de una o más casillas, estas variables pueden luego utilizar todas las propiedades y métodos propios de los Objetos Range.</a:t>
            </a:r>
          </a:p>
          <a:p>
            <a:pPr eaLnBrk="1" hangingPunct="1">
              <a:lnSpc>
                <a:spcPct val="90000"/>
              </a:lnSpc>
            </a:pPr>
            <a:r>
              <a:rPr lang="es-ES" altLang="es-PE" sz="1700"/>
              <a:t>La asignación de las variables que sirven para guardar o referenciar objetos (Range, WorkSheet, etc.) deben inicializarse muchas veces a través de la instrucción SET</a:t>
            </a:r>
            <a:endParaRPr lang="es-ES" altLang="es-PE" sz="3400"/>
          </a:p>
        </p:txBody>
      </p:sp>
      <p:graphicFrame>
        <p:nvGraphicFramePr>
          <p:cNvPr id="302100" name="Group 20"/>
          <p:cNvGraphicFramePr>
            <a:graphicFrameLocks noGrp="1"/>
          </p:cNvGraphicFramePr>
          <p:nvPr/>
        </p:nvGraphicFramePr>
        <p:xfrm>
          <a:off x="611188" y="1341438"/>
          <a:ext cx="8137525" cy="2879725"/>
        </p:xfrm>
        <a:graphic>
          <a:graphicData uri="http://schemas.openxmlformats.org/drawingml/2006/table">
            <a:tbl>
              <a:tblPr/>
              <a:tblGrid>
                <a:gridCol w="8137525">
                  <a:extLst>
                    <a:ext uri="{9D8B030D-6E8A-4147-A177-3AD203B41FA5}">
                      <a16:colId xmlns:a16="http://schemas.microsoft.com/office/drawing/2014/main" val="420614409"/>
                    </a:ext>
                  </a:extLst>
                </a:gridCol>
              </a:tblGrid>
              <a:tr h="287972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Sub</a:t>
                      </a:r>
                      <a:r>
                        <a:rPr kumimoji="0" lang="es-ES" altLang="es-PE" sz="1700" b="0" i="0" u="none" strike="noStrike" cap="none" normalizeH="0" baseline="0">
                          <a:ln>
                            <a:noFill/>
                          </a:ln>
                          <a:solidFill>
                            <a:schemeClr val="tx1"/>
                          </a:solidFill>
                          <a:effectLst/>
                          <a:latin typeface="Arial" panose="020B0604020202020204" pitchFamily="34" charset="0"/>
                        </a:rPr>
                        <a:t> Llena_Rango()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R </a:t>
                      </a:r>
                      <a:r>
                        <a:rPr kumimoji="0" lang="es-ES" altLang="es-PE" sz="1700" b="0" i="0" u="none" strike="noStrike" cap="none" normalizeH="0" baseline="0">
                          <a:ln>
                            <a:noFill/>
                          </a:ln>
                          <a:solidFill>
                            <a:srgbClr val="0033CC"/>
                          </a:solidFill>
                          <a:effectLst/>
                          <a:latin typeface="Arial" panose="020B0604020202020204" pitchFamily="34" charset="0"/>
                        </a:rPr>
                        <a:t>As Range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Worksheets("Hoja1").Activate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9900"/>
                          </a:solidFill>
                          <a:effectLst/>
                          <a:latin typeface="Arial" panose="020B0604020202020204" pitchFamily="34" charset="0"/>
                        </a:rPr>
                        <a:t>' Para cada celda del rango N16:P19 de la Hoja1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For Each</a:t>
                      </a:r>
                      <a:r>
                        <a:rPr kumimoji="0" lang="es-ES" altLang="es-PE" sz="1700" b="0" i="0" u="none" strike="noStrike" cap="none" normalizeH="0" baseline="0">
                          <a:ln>
                            <a:noFill/>
                          </a:ln>
                          <a:solidFill>
                            <a:schemeClr val="tx1"/>
                          </a:solidFill>
                          <a:effectLst/>
                          <a:latin typeface="Arial" panose="020B0604020202020204" pitchFamily="34" charset="0"/>
                        </a:rPr>
                        <a:t> R </a:t>
                      </a:r>
                      <a:r>
                        <a:rPr kumimoji="0" lang="es-ES" altLang="es-PE" sz="1700" b="0" i="0" u="none" strike="noStrike" cap="none" normalizeH="0" baseline="0">
                          <a:ln>
                            <a:noFill/>
                          </a:ln>
                          <a:solidFill>
                            <a:srgbClr val="0033CC"/>
                          </a:solidFill>
                          <a:effectLst/>
                          <a:latin typeface="Arial" panose="020B0604020202020204" pitchFamily="34" charset="0"/>
                        </a:rPr>
                        <a:t>In</a:t>
                      </a:r>
                      <a:r>
                        <a:rPr kumimoji="0" lang="es-ES" altLang="es-PE" sz="1700" b="0" i="0" u="none" strike="noStrike" cap="none" normalizeH="0" baseline="0">
                          <a:ln>
                            <a:noFill/>
                          </a:ln>
                          <a:solidFill>
                            <a:schemeClr val="tx1"/>
                          </a:solidFill>
                          <a:effectLst/>
                          <a:latin typeface="Arial" panose="020B0604020202020204" pitchFamily="34" charset="0"/>
                        </a:rPr>
                        <a:t> ActiveSheet.Range("N16:P19")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R.Value = InputBox("Entrar valor para la celda " &amp; R.Address, "Entrada de valores")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2807734"/>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1585AC3D-9607-41B9-AD47-A9E5EEE97CA0}"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C6CEC0A3-74EC-478F-80D0-00071494C16C}" type="slidenum">
              <a:rPr lang="es-ES" altLang="en-US"/>
              <a:pPr>
                <a:defRPr/>
              </a:pPr>
              <a:t>59</a:t>
            </a:fld>
            <a:endParaRPr lang="es-ES" altLang="en-US"/>
          </a:p>
        </p:txBody>
      </p:sp>
      <p:sp>
        <p:nvSpPr>
          <p:cNvPr id="78852" name="Rectangle 2"/>
          <p:cNvSpPr>
            <a:spLocks noGrp="1" noChangeArrowheads="1"/>
          </p:cNvSpPr>
          <p:nvPr>
            <p:ph type="title"/>
          </p:nvPr>
        </p:nvSpPr>
        <p:spPr/>
        <p:txBody>
          <a:bodyPr/>
          <a:lstStyle/>
          <a:p>
            <a:pPr eaLnBrk="1" hangingPunct="1"/>
            <a:r>
              <a:rPr lang="es-ES" altLang="es-PE" b="0"/>
              <a:t>Procedimientos</a:t>
            </a:r>
            <a:endParaRPr lang="es-ES" altLang="es-PE"/>
          </a:p>
        </p:txBody>
      </p:sp>
      <p:sp>
        <p:nvSpPr>
          <p:cNvPr id="78853" name="Rectangle 3"/>
          <p:cNvSpPr>
            <a:spLocks noGrp="1" noChangeArrowheads="1"/>
          </p:cNvSpPr>
          <p:nvPr>
            <p:ph type="body" idx="1"/>
          </p:nvPr>
        </p:nvSpPr>
        <p:spPr>
          <a:xfrm>
            <a:off x="468313" y="1268413"/>
            <a:ext cx="8229600" cy="4824412"/>
          </a:xfrm>
        </p:spPr>
        <p:txBody>
          <a:bodyPr/>
          <a:lstStyle/>
          <a:p>
            <a:pPr eaLnBrk="1" hangingPunct="1">
              <a:lnSpc>
                <a:spcPct val="80000"/>
              </a:lnSpc>
            </a:pPr>
            <a:r>
              <a:rPr lang="es-ES_tradnl" altLang="es-PE" sz="1500"/>
              <a:t>En los programas largos conviene dividir el trabajo en varios procedimientos.</a:t>
            </a:r>
          </a:p>
          <a:p>
            <a:pPr eaLnBrk="1" hangingPunct="1">
              <a:lnSpc>
                <a:spcPct val="80000"/>
              </a:lnSpc>
            </a:pPr>
            <a:r>
              <a:rPr lang="es-ES_tradnl" altLang="es-PE" sz="1500"/>
              <a:t>Inconvenientes de los procedimientos largos:</a:t>
            </a:r>
          </a:p>
          <a:p>
            <a:pPr lvl="1" eaLnBrk="1" hangingPunct="1">
              <a:lnSpc>
                <a:spcPct val="80000"/>
              </a:lnSpc>
            </a:pPr>
            <a:r>
              <a:rPr lang="es-ES_tradnl" altLang="es-PE" sz="1300"/>
              <a:t>grandes bloques de código implican mayor complicación del mismo</a:t>
            </a:r>
          </a:p>
          <a:p>
            <a:pPr lvl="1" eaLnBrk="1" hangingPunct="1">
              <a:lnSpc>
                <a:spcPct val="80000"/>
              </a:lnSpc>
            </a:pPr>
            <a:r>
              <a:rPr lang="es-ES_tradnl" altLang="es-PE" sz="1300"/>
              <a:t>repetición de sentencias</a:t>
            </a:r>
          </a:p>
          <a:p>
            <a:pPr lvl="1" eaLnBrk="1" hangingPunct="1">
              <a:lnSpc>
                <a:spcPct val="80000"/>
              </a:lnSpc>
            </a:pPr>
            <a:r>
              <a:rPr lang="es-ES_tradnl" altLang="es-PE" sz="1300"/>
              <a:t>mayores problemas de seguimiento a la hora de:</a:t>
            </a:r>
          </a:p>
          <a:p>
            <a:pPr lvl="2" eaLnBrk="1" hangingPunct="1">
              <a:lnSpc>
                <a:spcPct val="80000"/>
              </a:lnSpc>
            </a:pPr>
            <a:r>
              <a:rPr lang="es-ES_tradnl" altLang="es-PE" sz="1200"/>
              <a:t>depurar errores</a:t>
            </a:r>
          </a:p>
          <a:p>
            <a:pPr lvl="2" eaLnBrk="1" hangingPunct="1">
              <a:lnSpc>
                <a:spcPct val="80000"/>
              </a:lnSpc>
            </a:pPr>
            <a:r>
              <a:rPr lang="es-ES_tradnl" altLang="es-PE" sz="1200"/>
              <a:t>ampliar funcionalidades</a:t>
            </a:r>
          </a:p>
          <a:p>
            <a:pPr lvl="2" eaLnBrk="1" hangingPunct="1">
              <a:lnSpc>
                <a:spcPct val="80000"/>
              </a:lnSpc>
            </a:pPr>
            <a:r>
              <a:rPr lang="es-ES_tradnl" altLang="es-PE" sz="1200"/>
              <a:t>incluir modificaciones</a:t>
            </a:r>
          </a:p>
          <a:p>
            <a:pPr eaLnBrk="1" hangingPunct="1">
              <a:lnSpc>
                <a:spcPct val="80000"/>
              </a:lnSpc>
            </a:pPr>
            <a:r>
              <a:rPr lang="es-ES_tradnl" altLang="es-PE" sz="1500"/>
              <a:t>Filosofía de “divide y vencerás”</a:t>
            </a:r>
          </a:p>
          <a:p>
            <a:pPr lvl="1" eaLnBrk="1" hangingPunct="1">
              <a:lnSpc>
                <a:spcPct val="80000"/>
              </a:lnSpc>
            </a:pPr>
            <a:r>
              <a:rPr lang="es-ES_tradnl" altLang="es-PE" sz="1300"/>
              <a:t>tratar cada problema o tarea de forma más o menos aislada</a:t>
            </a:r>
          </a:p>
          <a:p>
            <a:pPr eaLnBrk="1" hangingPunct="1">
              <a:lnSpc>
                <a:spcPct val="80000"/>
              </a:lnSpc>
            </a:pPr>
            <a:r>
              <a:rPr lang="es-ES_tradnl" altLang="es-PE" sz="1500"/>
              <a:t>Para llamar un procedimiento desde otro se utiliza la instrucción</a:t>
            </a:r>
          </a:p>
          <a:p>
            <a:pPr eaLnBrk="1" hangingPunct="1">
              <a:lnSpc>
                <a:spcPct val="80000"/>
              </a:lnSpc>
              <a:buFont typeface="Wingdings" panose="05000000000000000000" pitchFamily="2" charset="2"/>
              <a:buNone/>
            </a:pPr>
            <a:r>
              <a:rPr lang="es-ES_tradnl" altLang="es-PE" sz="1500"/>
              <a:t>      </a:t>
            </a:r>
            <a:r>
              <a:rPr lang="es-ES_tradnl" altLang="es-PE" sz="1500" b="1"/>
              <a:t>Call </a:t>
            </a:r>
            <a:r>
              <a:rPr lang="es-ES_tradnl" altLang="es-PE" sz="1500" i="1"/>
              <a:t>Nombre_Procedimiento</a:t>
            </a:r>
          </a:p>
          <a:p>
            <a:pPr algn="ctr" eaLnBrk="1" hangingPunct="1">
              <a:lnSpc>
                <a:spcPct val="80000"/>
              </a:lnSpc>
              <a:buFont typeface="Wingdings" panose="05000000000000000000" pitchFamily="2" charset="2"/>
              <a:buNone/>
            </a:pPr>
            <a:r>
              <a:rPr lang="es-ES_tradnl" altLang="es-PE" sz="1500" b="1">
                <a:solidFill>
                  <a:srgbClr val="0033CC"/>
                </a:solidFill>
              </a:rPr>
              <a:t>Sub</a:t>
            </a:r>
            <a:r>
              <a:rPr lang="es-ES_tradnl" altLang="es-PE" sz="1500" b="1"/>
              <a:t> </a:t>
            </a:r>
            <a:r>
              <a:rPr lang="es-ES_tradnl" altLang="es-PE" sz="1500"/>
              <a:t>P_Uno()</a:t>
            </a:r>
          </a:p>
          <a:p>
            <a:pPr algn="ctr" eaLnBrk="1" hangingPunct="1">
              <a:lnSpc>
                <a:spcPct val="80000"/>
              </a:lnSpc>
              <a:buFont typeface="Wingdings" panose="05000000000000000000" pitchFamily="2" charset="2"/>
              <a:buNone/>
            </a:pPr>
            <a:r>
              <a:rPr lang="es-ES_tradnl" altLang="es-PE" sz="1500"/>
              <a:t>Sentencias</a:t>
            </a:r>
          </a:p>
          <a:p>
            <a:pPr algn="ctr" eaLnBrk="1" hangingPunct="1">
              <a:lnSpc>
                <a:spcPct val="80000"/>
              </a:lnSpc>
              <a:buFont typeface="Wingdings" panose="05000000000000000000" pitchFamily="2" charset="2"/>
              <a:buNone/>
            </a:pPr>
            <a:r>
              <a:rPr lang="es-ES_tradnl" altLang="es-PE" sz="1500"/>
              <a:t>.</a:t>
            </a:r>
          </a:p>
          <a:p>
            <a:pPr algn="ctr" eaLnBrk="1" hangingPunct="1">
              <a:lnSpc>
                <a:spcPct val="80000"/>
              </a:lnSpc>
              <a:buFont typeface="Wingdings" panose="05000000000000000000" pitchFamily="2" charset="2"/>
              <a:buNone/>
            </a:pPr>
            <a:r>
              <a:rPr lang="es-ES_tradnl" altLang="es-PE" sz="1500" b="1">
                <a:solidFill>
                  <a:srgbClr val="0033CC"/>
                </a:solidFill>
              </a:rPr>
              <a:t>Call</a:t>
            </a:r>
            <a:r>
              <a:rPr lang="es-ES_tradnl" altLang="es-PE" sz="1500" b="1"/>
              <a:t> </a:t>
            </a:r>
            <a:r>
              <a:rPr lang="es-ES_tradnl" altLang="es-PE" sz="1500"/>
              <a:t>P_Dos()</a:t>
            </a:r>
          </a:p>
          <a:p>
            <a:pPr algn="ctr" eaLnBrk="1" hangingPunct="1">
              <a:lnSpc>
                <a:spcPct val="80000"/>
              </a:lnSpc>
              <a:buFont typeface="Wingdings" panose="05000000000000000000" pitchFamily="2" charset="2"/>
              <a:buNone/>
            </a:pPr>
            <a:r>
              <a:rPr lang="es-ES_tradnl" altLang="es-PE" sz="1500"/>
              <a:t>.</a:t>
            </a:r>
          </a:p>
          <a:p>
            <a:pPr algn="ctr" eaLnBrk="1" hangingPunct="1">
              <a:lnSpc>
                <a:spcPct val="80000"/>
              </a:lnSpc>
              <a:buFont typeface="Wingdings" panose="05000000000000000000" pitchFamily="2" charset="2"/>
              <a:buNone/>
            </a:pPr>
            <a:r>
              <a:rPr lang="es-ES_tradnl" altLang="es-PE" sz="1500"/>
              <a:t>Sentencias</a:t>
            </a:r>
          </a:p>
          <a:p>
            <a:pPr algn="ctr" eaLnBrk="1" hangingPunct="1">
              <a:lnSpc>
                <a:spcPct val="80000"/>
              </a:lnSpc>
              <a:buFont typeface="Wingdings" panose="05000000000000000000" pitchFamily="2" charset="2"/>
              <a:buNone/>
            </a:pPr>
            <a:r>
              <a:rPr lang="es-ES_tradnl" altLang="es-PE" sz="1500"/>
              <a:t>.</a:t>
            </a:r>
          </a:p>
          <a:p>
            <a:pPr algn="ctr" eaLnBrk="1" hangingPunct="1">
              <a:lnSpc>
                <a:spcPct val="80000"/>
              </a:lnSpc>
              <a:buFont typeface="Wingdings" panose="05000000000000000000" pitchFamily="2" charset="2"/>
              <a:buNone/>
            </a:pPr>
            <a:r>
              <a:rPr lang="es-ES_tradnl" altLang="es-PE" sz="1500" b="1">
                <a:solidFill>
                  <a:srgbClr val="0033CC"/>
                </a:solidFill>
              </a:rPr>
              <a:t>End Sub</a:t>
            </a:r>
            <a:endParaRPr lang="es-ES_tradnl" altLang="es-PE" sz="1500">
              <a:solidFill>
                <a:srgbClr val="0033CC"/>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4"/>
          <p:cNvSpPr>
            <a:spLocks noGrp="1"/>
          </p:cNvSpPr>
          <p:nvPr>
            <p:ph type="dt" sz="quarter" idx="10"/>
          </p:nvPr>
        </p:nvSpPr>
        <p:spPr/>
        <p:txBody>
          <a:bodyPr/>
          <a:lstStyle/>
          <a:p>
            <a:pPr>
              <a:defRPr/>
            </a:pPr>
            <a:fld id="{58E9B400-0F7F-4E57-8053-0FDED8DF44DE}" type="datetime1">
              <a:rPr lang="es-ES" altLang="es-PE" smtClean="0"/>
              <a:t>07/03/2022</a:t>
            </a:fld>
            <a:endParaRPr lang="es-ES" altLang="en-US"/>
          </a:p>
        </p:txBody>
      </p:sp>
      <p:sp>
        <p:nvSpPr>
          <p:cNvPr id="12" name="Marcador de número de diapositiva 6"/>
          <p:cNvSpPr>
            <a:spLocks noGrp="1"/>
          </p:cNvSpPr>
          <p:nvPr>
            <p:ph type="sldNum" sz="quarter" idx="12"/>
          </p:nvPr>
        </p:nvSpPr>
        <p:spPr/>
        <p:txBody>
          <a:bodyPr/>
          <a:lstStyle/>
          <a:p>
            <a:pPr>
              <a:defRPr/>
            </a:pPr>
            <a:fld id="{CE684AD0-8986-4C8A-8C7B-1F57FAC5702A}" type="slidenum">
              <a:rPr lang="es-ES" altLang="en-US"/>
              <a:pPr>
                <a:defRPr/>
              </a:pPr>
              <a:t>6</a:t>
            </a:fld>
            <a:endParaRPr lang="es-ES" altLang="en-US"/>
          </a:p>
        </p:txBody>
      </p:sp>
      <p:sp>
        <p:nvSpPr>
          <p:cNvPr id="17412" name="Rectangle 2"/>
          <p:cNvSpPr>
            <a:spLocks noGrp="1" noChangeArrowheads="1"/>
          </p:cNvSpPr>
          <p:nvPr>
            <p:ph type="title"/>
          </p:nvPr>
        </p:nvSpPr>
        <p:spPr/>
        <p:txBody>
          <a:bodyPr/>
          <a:lstStyle/>
          <a:p>
            <a:pPr eaLnBrk="1" hangingPunct="1"/>
            <a:r>
              <a:rPr lang="es-ES_tradnl" altLang="es-PE"/>
              <a:t>Dim e InputBox</a:t>
            </a:r>
            <a:endParaRPr lang="es-ES" altLang="es-PE"/>
          </a:p>
        </p:txBody>
      </p:sp>
      <p:sp>
        <p:nvSpPr>
          <p:cNvPr id="17413" name="Rectangle 3"/>
          <p:cNvSpPr>
            <a:spLocks noGrp="1" noChangeArrowheads="1"/>
          </p:cNvSpPr>
          <p:nvPr>
            <p:ph type="body" sz="half" idx="1"/>
          </p:nvPr>
        </p:nvSpPr>
        <p:spPr>
          <a:xfrm>
            <a:off x="468313" y="1412875"/>
            <a:ext cx="7918450" cy="2087563"/>
          </a:xfrm>
        </p:spPr>
        <p:txBody>
          <a:bodyPr/>
          <a:lstStyle/>
          <a:p>
            <a:pPr eaLnBrk="1" hangingPunct="1">
              <a:lnSpc>
                <a:spcPct val="80000"/>
              </a:lnSpc>
            </a:pPr>
            <a:r>
              <a:rPr lang="es-ES" altLang="es-PE" sz="1700">
                <a:solidFill>
                  <a:srgbClr val="0033CC"/>
                </a:solidFill>
              </a:rPr>
              <a:t>Option Explicit</a:t>
            </a:r>
            <a:r>
              <a:rPr lang="es-ES" altLang="es-PE" sz="1700"/>
              <a:t> sirve para que nos obliguemos ha definir todas las variables</a:t>
            </a:r>
            <a:endParaRPr lang="es-ES_tradnl" altLang="es-PE" sz="1700"/>
          </a:p>
          <a:p>
            <a:pPr eaLnBrk="1" hangingPunct="1">
              <a:lnSpc>
                <a:spcPct val="80000"/>
              </a:lnSpc>
            </a:pPr>
            <a:r>
              <a:rPr lang="es-ES_tradnl" altLang="es-PE" sz="1700"/>
              <a:t>Dim permite definir el tipo de variable</a:t>
            </a:r>
          </a:p>
          <a:p>
            <a:pPr eaLnBrk="1" hangingPunct="1">
              <a:lnSpc>
                <a:spcPct val="80000"/>
              </a:lnSpc>
            </a:pPr>
            <a:r>
              <a:rPr lang="es-ES" altLang="es-PE" sz="1700"/>
              <a:t>Si no se definen las variables se toman como VARIAN que son las que más ocupan</a:t>
            </a:r>
            <a:endParaRPr lang="es-ES_tradnl" altLang="es-PE" sz="1700"/>
          </a:p>
          <a:p>
            <a:pPr eaLnBrk="1" hangingPunct="1">
              <a:lnSpc>
                <a:spcPct val="80000"/>
              </a:lnSpc>
            </a:pPr>
            <a:r>
              <a:rPr lang="es-ES_tradnl" altLang="es-PE" sz="1700"/>
              <a:t>InputBox permite capturar datos del usuario</a:t>
            </a:r>
          </a:p>
          <a:p>
            <a:pPr eaLnBrk="1" hangingPunct="1">
              <a:lnSpc>
                <a:spcPct val="80000"/>
              </a:lnSpc>
            </a:pPr>
            <a:r>
              <a:rPr lang="es-ES_tradnl" altLang="es-PE" sz="1700"/>
              <a:t>InputBox devuelve siempre datos tipo String</a:t>
            </a:r>
          </a:p>
          <a:p>
            <a:pPr eaLnBrk="1" hangingPunct="1">
              <a:lnSpc>
                <a:spcPct val="80000"/>
              </a:lnSpc>
            </a:pPr>
            <a:r>
              <a:rPr lang="es-ES_tradnl" altLang="es-PE" sz="1700"/>
              <a:t>Chr(13) es para cambiar de línea</a:t>
            </a:r>
            <a:endParaRPr lang="es-ES" altLang="es-PE" sz="1700"/>
          </a:p>
        </p:txBody>
      </p:sp>
      <p:graphicFrame>
        <p:nvGraphicFramePr>
          <p:cNvPr id="210975" name="Group 31"/>
          <p:cNvGraphicFramePr>
            <a:graphicFrameLocks noGrp="1"/>
          </p:cNvGraphicFramePr>
          <p:nvPr>
            <p:ph sz="half" idx="2"/>
          </p:nvPr>
        </p:nvGraphicFramePr>
        <p:xfrm>
          <a:off x="971550" y="3779838"/>
          <a:ext cx="7489825" cy="2349500"/>
        </p:xfrm>
        <a:graphic>
          <a:graphicData uri="http://schemas.openxmlformats.org/drawingml/2006/table">
            <a:tbl>
              <a:tblPr/>
              <a:tblGrid>
                <a:gridCol w="7489825">
                  <a:extLst>
                    <a:ext uri="{9D8B030D-6E8A-4147-A177-3AD203B41FA5}">
                      <a16:colId xmlns:a16="http://schemas.microsoft.com/office/drawing/2014/main" val="2650548453"/>
                    </a:ext>
                  </a:extLst>
                </a:gridCol>
              </a:tblGrid>
              <a:tr h="23495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400" b="0" i="0" u="none" strike="noStrike" cap="none" normalizeH="0" baseline="0">
                          <a:ln>
                            <a:noFill/>
                          </a:ln>
                          <a:solidFill>
                            <a:srgbClr val="0033CC"/>
                          </a:solidFill>
                          <a:effectLst/>
                          <a:latin typeface="Arial" panose="020B0604020202020204" pitchFamily="34" charset="0"/>
                        </a:rPr>
                        <a:t>Option Explicit</a:t>
                      </a:r>
                      <a:endParaRPr kumimoji="0" lang="es-ES" altLang="es-PE" sz="14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_tradnl" altLang="es-PE" sz="14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400" b="0" i="0" u="none" strike="noStrike" cap="none" normalizeH="0" baseline="0">
                          <a:ln>
                            <a:noFill/>
                          </a:ln>
                          <a:solidFill>
                            <a:srgbClr val="0033CC"/>
                          </a:solidFill>
                          <a:effectLst/>
                          <a:latin typeface="Arial" panose="020B0604020202020204" pitchFamily="34" charset="0"/>
                        </a:rPr>
                        <a:t>Sub</a:t>
                      </a:r>
                      <a:r>
                        <a:rPr kumimoji="0" lang="es-ES_tradnl" altLang="es-PE" sz="1400" b="0" i="0" u="none" strike="noStrike" cap="none" normalizeH="0" baseline="0">
                          <a:ln>
                            <a:noFill/>
                          </a:ln>
                          <a:solidFill>
                            <a:schemeClr val="tx1"/>
                          </a:solidFill>
                          <a:effectLst/>
                          <a:latin typeface="Arial" panose="020B0604020202020204" pitchFamily="34" charset="0"/>
                        </a:rPr>
                        <a:t> Entrar_Valor()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400" b="0" i="0" u="none" strike="noStrike" cap="none" normalizeH="0" baseline="0">
                          <a:ln>
                            <a:noFill/>
                          </a:ln>
                          <a:solidFill>
                            <a:schemeClr val="tx1"/>
                          </a:solidFill>
                          <a:effectLst/>
                          <a:latin typeface="Arial" panose="020B0604020202020204" pitchFamily="34" charset="0"/>
                        </a:rPr>
                        <a:t>    </a:t>
                      </a:r>
                      <a:r>
                        <a:rPr kumimoji="0" lang="es-ES_tradnl" altLang="es-PE" sz="1400" b="0" i="0" u="none" strike="noStrike" cap="none" normalizeH="0" baseline="0">
                          <a:ln>
                            <a:noFill/>
                          </a:ln>
                          <a:solidFill>
                            <a:srgbClr val="0033CC"/>
                          </a:solidFill>
                          <a:effectLst/>
                          <a:latin typeface="Arial" panose="020B0604020202020204" pitchFamily="34" charset="0"/>
                        </a:rPr>
                        <a:t>Dim</a:t>
                      </a:r>
                      <a:r>
                        <a:rPr kumimoji="0" lang="es-ES_tradnl" altLang="es-PE" sz="1400" b="0" i="0" u="none" strike="noStrike" cap="none" normalizeH="0" baseline="0">
                          <a:ln>
                            <a:noFill/>
                          </a:ln>
                          <a:solidFill>
                            <a:schemeClr val="tx1"/>
                          </a:solidFill>
                          <a:effectLst/>
                          <a:latin typeface="Arial" panose="020B0604020202020204" pitchFamily="34" charset="0"/>
                        </a:rPr>
                        <a:t> Texto </a:t>
                      </a:r>
                      <a:r>
                        <a:rPr kumimoji="0" lang="es-ES_tradnl" altLang="es-PE" sz="1400" b="0" i="0" u="none" strike="noStrike" cap="none" normalizeH="0" baseline="0">
                          <a:ln>
                            <a:noFill/>
                          </a:ln>
                          <a:solidFill>
                            <a:srgbClr val="0033CC"/>
                          </a:solidFill>
                          <a:effectLst/>
                          <a:latin typeface="Arial" panose="020B0604020202020204" pitchFamily="34" charset="0"/>
                        </a:rPr>
                        <a:t>As String</a:t>
                      </a:r>
                      <a:endParaRPr kumimoji="0" lang="es-ES_tradnl" altLang="es-PE" sz="14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400" b="0" i="0" u="none" strike="noStrike" cap="none" normalizeH="0" baseline="0">
                          <a:ln>
                            <a:noFill/>
                          </a:ln>
                          <a:solidFill>
                            <a:schemeClr val="tx1"/>
                          </a:solidFill>
                          <a:effectLst/>
                          <a:latin typeface="Arial" panose="020B0604020202020204" pitchFamily="34" charset="0"/>
                        </a:rPr>
                        <a:t>    Texto = InputBox("Introducir un texto" &amp; Chr(13) &amp; "Para la Casilla D10",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400" b="0" i="0" u="none" strike="noStrike" cap="none" normalizeH="0" baseline="0">
                          <a:ln>
                            <a:noFill/>
                          </a:ln>
                          <a:solidFill>
                            <a:schemeClr val="tx1"/>
                          </a:solidFill>
                          <a:effectLst/>
                          <a:latin typeface="Arial" panose="020B0604020202020204" pitchFamily="34" charset="0"/>
                        </a:rPr>
                        <a:t>    ActiveSheet.Range("D10").Value = Texto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_tradnl" altLang="es-PE" sz="1400" b="0" i="0" u="none" strike="noStrike" cap="none" normalizeH="0" baseline="0">
                          <a:ln>
                            <a:noFill/>
                          </a:ln>
                          <a:solidFill>
                            <a:srgbClr val="0033CC"/>
                          </a:solidFill>
                          <a:effectLst/>
                          <a:latin typeface="Arial" panose="020B0604020202020204" pitchFamily="34" charset="0"/>
                        </a:rPr>
                        <a:t>End Sub</a:t>
                      </a:r>
                      <a:endParaRPr kumimoji="0" lang="es-ES" altLang="es-PE" sz="1400" b="0" i="0" u="none" strike="noStrike" cap="none" normalizeH="0" baseline="0">
                        <a:ln>
                          <a:noFill/>
                        </a:ln>
                        <a:solidFill>
                          <a:srgbClr val="0033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518140"/>
                  </a:ext>
                </a:extLst>
              </a:tr>
            </a:tbl>
          </a:graphicData>
        </a:graphic>
      </p:graphicFrame>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9067279E-9A7F-4AD8-945C-883FC68E9EF8}"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896FC6BF-865F-46B6-A63B-A353880620A4}" type="slidenum">
              <a:rPr lang="es-ES" altLang="en-US"/>
              <a:pPr>
                <a:defRPr/>
              </a:pPr>
              <a:t>60</a:t>
            </a:fld>
            <a:endParaRPr lang="es-ES" altLang="en-US"/>
          </a:p>
        </p:txBody>
      </p:sp>
      <p:sp>
        <p:nvSpPr>
          <p:cNvPr id="79876" name="Rectangle 2"/>
          <p:cNvSpPr>
            <a:spLocks noGrp="1" noChangeArrowheads="1"/>
          </p:cNvSpPr>
          <p:nvPr>
            <p:ph type="title"/>
          </p:nvPr>
        </p:nvSpPr>
        <p:spPr>
          <a:xfrm>
            <a:off x="457200" y="122238"/>
            <a:ext cx="7543800" cy="798512"/>
          </a:xfrm>
        </p:spPr>
        <p:txBody>
          <a:bodyPr/>
          <a:lstStyle/>
          <a:p>
            <a:pPr eaLnBrk="1" hangingPunct="1"/>
            <a:r>
              <a:rPr lang="es-ES_tradnl" altLang="es-PE" sz="3500"/>
              <a:t>Call</a:t>
            </a:r>
            <a:endParaRPr lang="es-ES" altLang="es-PE" sz="3500"/>
          </a:p>
        </p:txBody>
      </p:sp>
      <p:graphicFrame>
        <p:nvGraphicFramePr>
          <p:cNvPr id="304157" name="Group 29"/>
          <p:cNvGraphicFramePr>
            <a:graphicFrameLocks noGrp="1"/>
          </p:cNvGraphicFramePr>
          <p:nvPr/>
        </p:nvGraphicFramePr>
        <p:xfrm>
          <a:off x="468313" y="1125538"/>
          <a:ext cx="8351837" cy="4967287"/>
        </p:xfrm>
        <a:graphic>
          <a:graphicData uri="http://schemas.openxmlformats.org/drawingml/2006/table">
            <a:tbl>
              <a:tblPr/>
              <a:tblGrid>
                <a:gridCol w="4175125">
                  <a:extLst>
                    <a:ext uri="{9D8B030D-6E8A-4147-A177-3AD203B41FA5}">
                      <a16:colId xmlns:a16="http://schemas.microsoft.com/office/drawing/2014/main" val="2823423203"/>
                    </a:ext>
                  </a:extLst>
                </a:gridCol>
                <a:gridCol w="4176712">
                  <a:extLst>
                    <a:ext uri="{9D8B030D-6E8A-4147-A177-3AD203B41FA5}">
                      <a16:colId xmlns:a16="http://schemas.microsoft.com/office/drawing/2014/main" val="3757123084"/>
                    </a:ext>
                  </a:extLst>
                </a:gridCol>
              </a:tblGrid>
              <a:tr h="49672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Registros_Hexa()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'el mismo procedimiento que Registros_Bis() pero usando una llamada CALL a otro procedimiento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'el código que salta casilla hasta que se encuentra una vacía se implementa en un procedimiento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'llamado, Saltar_Celdas_Llenas.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'Para entrar valores se ha sustituido Do While..Loop por Do.. Loop While.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Nombre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Ciudad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Edad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fecha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Mas_datos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Llamada a la función Saltar_Celdas_Llenas, el programa salta aquí a ejecutar las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 instrucciones de este procedimiento y luego vuelve para continuar la ejecución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 a partir de la instrucción 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Call</a:t>
                      </a:r>
                      <a:r>
                        <a:rPr kumimoji="0" lang="es-ES" altLang="es-PE" sz="1300" b="0" i="0" u="none" strike="noStrike" cap="none" normalizeH="0" baseline="0">
                          <a:ln>
                            <a:noFill/>
                          </a:ln>
                          <a:solidFill>
                            <a:schemeClr val="tx1"/>
                          </a:solidFill>
                          <a:effectLst/>
                          <a:latin typeface="Arial" panose="020B0604020202020204" pitchFamily="34" charset="0"/>
                        </a:rPr>
                        <a:t> Saltar_Celdas_Llenas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fecha = </a:t>
                      </a:r>
                      <a:r>
                        <a:rPr kumimoji="0" lang="es-ES" altLang="es-PE" sz="1300" b="0" i="0" u="none" strike="noStrike" cap="none" normalizeH="0" baseline="0">
                          <a:ln>
                            <a:noFill/>
                          </a:ln>
                          <a:solidFill>
                            <a:srgbClr val="0033CC"/>
                          </a:solidFill>
                          <a:effectLst/>
                          <a:latin typeface="Arial" panose="020B0604020202020204" pitchFamily="34" charset="0"/>
                        </a:rPr>
                        <a:t>CDate</a:t>
                      </a:r>
                      <a:r>
                        <a:rPr kumimoji="0" lang="es-ES" altLang="es-PE" sz="1300" b="0" i="0" u="none" strike="noStrike" cap="none" normalizeH="0" baseline="0">
                          <a:ln>
                            <a:noFill/>
                          </a:ln>
                          <a:solidFill>
                            <a:schemeClr val="tx1"/>
                          </a:solidFill>
                          <a:effectLst/>
                          <a:latin typeface="Arial" panose="020B0604020202020204" pitchFamily="34" charset="0"/>
                        </a:rPr>
                        <a:t>(InputBox("Entra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With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 While</a:t>
                      </a:r>
                      <a:r>
                        <a:rPr kumimoji="0" lang="es-ES" altLang="es-PE" sz="13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2985593"/>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DE37176F-A3E2-4B7E-A09F-56CFFBD5EFE5}"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DE08C07E-AD88-411F-BF28-8CB22EC3D5A7}" type="slidenum">
              <a:rPr lang="es-ES" altLang="en-US"/>
              <a:pPr>
                <a:defRPr/>
              </a:pPr>
              <a:t>61</a:t>
            </a:fld>
            <a:endParaRPr lang="es-ES" altLang="en-US"/>
          </a:p>
        </p:txBody>
      </p:sp>
      <p:sp>
        <p:nvSpPr>
          <p:cNvPr id="80900" name="Rectangle 2"/>
          <p:cNvSpPr>
            <a:spLocks noGrp="1" noChangeArrowheads="1"/>
          </p:cNvSpPr>
          <p:nvPr>
            <p:ph type="title"/>
          </p:nvPr>
        </p:nvSpPr>
        <p:spPr/>
        <p:txBody>
          <a:bodyPr/>
          <a:lstStyle/>
          <a:p>
            <a:pPr eaLnBrk="1" hangingPunct="1"/>
            <a:r>
              <a:rPr lang="es-ES_tradnl" altLang="es-PE"/>
              <a:t>Función llamada</a:t>
            </a:r>
            <a:endParaRPr lang="es-ES" altLang="es-PE"/>
          </a:p>
        </p:txBody>
      </p:sp>
      <p:sp>
        <p:nvSpPr>
          <p:cNvPr id="80901" name="Rectangle 3"/>
          <p:cNvSpPr>
            <a:spLocks noGrp="1" noChangeArrowheads="1"/>
          </p:cNvSpPr>
          <p:nvPr>
            <p:ph type="body" idx="1"/>
          </p:nvPr>
        </p:nvSpPr>
        <p:spPr>
          <a:xfrm>
            <a:off x="468313" y="4581525"/>
            <a:ext cx="8229600" cy="1046163"/>
          </a:xfrm>
        </p:spPr>
        <p:txBody>
          <a:bodyPr/>
          <a:lstStyle/>
          <a:p>
            <a:pPr eaLnBrk="1" hangingPunct="1">
              <a:lnSpc>
                <a:spcPct val="80000"/>
              </a:lnSpc>
            </a:pPr>
            <a:r>
              <a:rPr lang="es-ES" altLang="es-PE" sz="2100"/>
              <a:t>Función que salta celdas de una misma columna.</a:t>
            </a:r>
          </a:p>
          <a:p>
            <a:pPr eaLnBrk="1" hangingPunct="1">
              <a:lnSpc>
                <a:spcPct val="80000"/>
              </a:lnSpc>
            </a:pPr>
            <a:r>
              <a:rPr lang="es-ES" altLang="es-PE" sz="2100"/>
              <a:t>Sirve para encontrar la primera celda vacía de la columna</a:t>
            </a:r>
          </a:p>
        </p:txBody>
      </p:sp>
      <p:graphicFrame>
        <p:nvGraphicFramePr>
          <p:cNvPr id="305166" name="Group 14"/>
          <p:cNvGraphicFramePr>
            <a:graphicFrameLocks noGrp="1"/>
          </p:cNvGraphicFramePr>
          <p:nvPr/>
        </p:nvGraphicFramePr>
        <p:xfrm>
          <a:off x="684213" y="1484313"/>
          <a:ext cx="7991475" cy="2216150"/>
        </p:xfrm>
        <a:graphic>
          <a:graphicData uri="http://schemas.openxmlformats.org/drawingml/2006/table">
            <a:tbl>
              <a:tblPr/>
              <a:tblGrid>
                <a:gridCol w="7991475">
                  <a:extLst>
                    <a:ext uri="{9D8B030D-6E8A-4147-A177-3AD203B41FA5}">
                      <a16:colId xmlns:a16="http://schemas.microsoft.com/office/drawing/2014/main" val="3349759950"/>
                    </a:ext>
                  </a:extLst>
                </a:gridCol>
              </a:tblGrid>
              <a:tr h="22161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Sub</a:t>
                      </a:r>
                      <a:r>
                        <a:rPr kumimoji="0" lang="es-ES" altLang="es-PE" sz="1700" b="0" i="0" u="none" strike="noStrike" cap="none" normalizeH="0" baseline="0">
                          <a:ln>
                            <a:noFill/>
                          </a:ln>
                          <a:solidFill>
                            <a:schemeClr val="tx1"/>
                          </a:solidFill>
                          <a:effectLst/>
                          <a:latin typeface="Arial" panose="020B0604020202020204" pitchFamily="34" charset="0"/>
                        </a:rPr>
                        <a:t> Saltar_Celdas_Llenas()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Worksheets("Hoja3").Activate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ActiveSheet.Range("B4").Activate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Do While Not</a:t>
                      </a:r>
                      <a:r>
                        <a:rPr kumimoji="0" lang="es-ES" altLang="es-PE" sz="1700" b="0" i="0" u="none" strike="noStrike" cap="none" normalizeH="0" baseline="0">
                          <a:ln>
                            <a:noFill/>
                          </a:ln>
                          <a:solidFill>
                            <a:schemeClr val="tx1"/>
                          </a:solidFill>
                          <a:effectLst/>
                          <a:latin typeface="Arial" panose="020B0604020202020204" pitchFamily="34" charset="0"/>
                        </a:rPr>
                        <a: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    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End Sub</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9032717"/>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62EF4662-9218-4F97-817B-6842CAB54A24}"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052242F2-A3E8-4F4E-AAF1-18949C4BEBAD}" type="slidenum">
              <a:rPr lang="es-ES" altLang="en-US"/>
              <a:pPr>
                <a:defRPr/>
              </a:pPr>
              <a:t>62</a:t>
            </a:fld>
            <a:endParaRPr lang="es-ES" altLang="en-US"/>
          </a:p>
        </p:txBody>
      </p:sp>
      <p:sp>
        <p:nvSpPr>
          <p:cNvPr id="81924" name="Rectangle 2"/>
          <p:cNvSpPr>
            <a:spLocks noGrp="1" noChangeArrowheads="1"/>
          </p:cNvSpPr>
          <p:nvPr>
            <p:ph type="title"/>
          </p:nvPr>
        </p:nvSpPr>
        <p:spPr/>
        <p:txBody>
          <a:bodyPr/>
          <a:lstStyle/>
          <a:p>
            <a:pPr eaLnBrk="1" hangingPunct="1"/>
            <a:r>
              <a:rPr lang="es-ES_tradnl" altLang="es-PE"/>
              <a:t>Pasar parámetros</a:t>
            </a:r>
            <a:endParaRPr lang="es-ES" altLang="es-PE"/>
          </a:p>
        </p:txBody>
      </p:sp>
      <p:sp>
        <p:nvSpPr>
          <p:cNvPr id="81925" name="Rectangle 3"/>
          <p:cNvSpPr>
            <a:spLocks noGrp="1" noChangeArrowheads="1"/>
          </p:cNvSpPr>
          <p:nvPr>
            <p:ph type="body" idx="1"/>
          </p:nvPr>
        </p:nvSpPr>
        <p:spPr>
          <a:xfrm>
            <a:off x="468313" y="1412875"/>
            <a:ext cx="8229600" cy="4751388"/>
          </a:xfrm>
        </p:spPr>
        <p:txBody>
          <a:bodyPr/>
          <a:lstStyle/>
          <a:p>
            <a:pPr eaLnBrk="1" hangingPunct="1">
              <a:lnSpc>
                <a:spcPct val="80000"/>
              </a:lnSpc>
            </a:pPr>
            <a:r>
              <a:rPr lang="es-ES" altLang="es-PE" sz="1900"/>
              <a:t>Los parámetros son el mecanismo por el cual un procedimiento puede pasarle valores a otro y de esta forma condicionar, moldear, etc. las acciones que ejecuta.</a:t>
            </a:r>
          </a:p>
          <a:p>
            <a:pPr eaLnBrk="1" hangingPunct="1">
              <a:lnSpc>
                <a:spcPct val="80000"/>
              </a:lnSpc>
            </a:pPr>
            <a:r>
              <a:rPr lang="es-ES" altLang="es-PE" sz="1900"/>
              <a:t>El procedimiento llamado gana entonces en flexibilidad. La sintaxis de llamada de un procedimiento es la siguiente:</a:t>
            </a:r>
          </a:p>
          <a:p>
            <a:pPr eaLnBrk="1" hangingPunct="1">
              <a:lnSpc>
                <a:spcPct val="80000"/>
              </a:lnSpc>
              <a:buFont typeface="Wingdings" panose="05000000000000000000" pitchFamily="2" charset="2"/>
              <a:buNone/>
            </a:pPr>
            <a:endParaRPr lang="es-ES" altLang="es-PE" sz="800"/>
          </a:p>
          <a:p>
            <a:pPr algn="ctr" eaLnBrk="1" hangingPunct="1">
              <a:lnSpc>
                <a:spcPct val="80000"/>
              </a:lnSpc>
              <a:buFont typeface="Wingdings" panose="05000000000000000000" pitchFamily="2" charset="2"/>
              <a:buNone/>
            </a:pPr>
            <a:r>
              <a:rPr lang="es-ES" altLang="es-PE" sz="1900">
                <a:solidFill>
                  <a:srgbClr val="0033CC"/>
                </a:solidFill>
              </a:rPr>
              <a:t>Call</a:t>
            </a:r>
            <a:r>
              <a:rPr lang="es-ES" altLang="es-PE" sz="1900"/>
              <a:t> Procedimiento(Parámetro1, Parámetro2,..., ParámetroN)</a:t>
            </a:r>
          </a:p>
          <a:p>
            <a:pPr algn="ctr" eaLnBrk="1" hangingPunct="1">
              <a:lnSpc>
                <a:spcPct val="80000"/>
              </a:lnSpc>
              <a:buFont typeface="Wingdings" panose="05000000000000000000" pitchFamily="2" charset="2"/>
              <a:buNone/>
            </a:pPr>
            <a:endParaRPr lang="es-ES" altLang="es-PE" sz="800" b="1"/>
          </a:p>
          <a:p>
            <a:pPr eaLnBrk="1" hangingPunct="1">
              <a:lnSpc>
                <a:spcPct val="80000"/>
              </a:lnSpc>
            </a:pPr>
            <a:r>
              <a:rPr lang="es-ES" altLang="es-PE" sz="1900"/>
              <a:t>Los parámetros pueden ser valores o variables.</a:t>
            </a:r>
          </a:p>
          <a:p>
            <a:pPr eaLnBrk="1" hangingPunct="1">
              <a:lnSpc>
                <a:spcPct val="80000"/>
              </a:lnSpc>
            </a:pPr>
            <a:r>
              <a:rPr lang="es-ES" altLang="es-PE" sz="1900"/>
              <a:t>La sintaxis para el procedimiento llamado es la siguiente:</a:t>
            </a:r>
          </a:p>
          <a:p>
            <a:pPr eaLnBrk="1" hangingPunct="1">
              <a:lnSpc>
                <a:spcPct val="80000"/>
              </a:lnSpc>
              <a:buFont typeface="Wingdings" panose="05000000000000000000" pitchFamily="2" charset="2"/>
              <a:buNone/>
            </a:pPr>
            <a:endParaRPr lang="es-ES" altLang="es-PE" sz="800"/>
          </a:p>
          <a:p>
            <a:pPr algn="ctr" eaLnBrk="1" hangingPunct="1">
              <a:lnSpc>
                <a:spcPct val="80000"/>
              </a:lnSpc>
              <a:buFont typeface="Wingdings" panose="05000000000000000000" pitchFamily="2" charset="2"/>
              <a:buNone/>
            </a:pPr>
            <a:r>
              <a:rPr lang="es-ES" altLang="es-PE" sz="1900" b="1">
                <a:solidFill>
                  <a:srgbClr val="0033CC"/>
                </a:solidFill>
              </a:rPr>
              <a:t>Sub</a:t>
            </a:r>
            <a:r>
              <a:rPr lang="es-ES" altLang="es-PE" sz="1900" b="1"/>
              <a:t> </a:t>
            </a:r>
            <a:r>
              <a:rPr lang="es-ES" altLang="es-PE" sz="1900"/>
              <a:t>Procedimiento(Parámetro1 </a:t>
            </a:r>
            <a:r>
              <a:rPr lang="es-ES" altLang="es-PE" sz="1900">
                <a:solidFill>
                  <a:srgbClr val="0033CC"/>
                </a:solidFill>
              </a:rPr>
              <a:t>as Tipo</a:t>
            </a:r>
            <a:r>
              <a:rPr lang="es-ES" altLang="es-PE" sz="1900"/>
              <a:t>,..., ParámetroN </a:t>
            </a:r>
            <a:r>
              <a:rPr lang="es-ES" altLang="es-PE" sz="1900">
                <a:solidFill>
                  <a:srgbClr val="0033CC"/>
                </a:solidFill>
              </a:rPr>
              <a:t>As Tipo</a:t>
            </a:r>
            <a:r>
              <a:rPr lang="es-ES" altLang="es-PE" sz="1900"/>
              <a:t>)</a:t>
            </a:r>
          </a:p>
          <a:p>
            <a:pPr algn="ctr" eaLnBrk="1" hangingPunct="1">
              <a:lnSpc>
                <a:spcPct val="80000"/>
              </a:lnSpc>
              <a:buFont typeface="Wingdings" panose="05000000000000000000" pitchFamily="2" charset="2"/>
              <a:buNone/>
            </a:pPr>
            <a:endParaRPr lang="es-ES" altLang="es-PE" sz="800"/>
          </a:p>
          <a:p>
            <a:pPr eaLnBrk="1" hangingPunct="1">
              <a:lnSpc>
                <a:spcPct val="80000"/>
              </a:lnSpc>
            </a:pPr>
            <a:r>
              <a:rPr lang="es-ES" altLang="es-PE" sz="1900"/>
              <a:t>Observe que aquí los parámetros son variables que recibirán los valores y evidentemente debe haber coincidencia de tipo.</a:t>
            </a:r>
          </a:p>
          <a:p>
            <a:pPr lvl="1" eaLnBrk="1" hangingPunct="1">
              <a:lnSpc>
                <a:spcPct val="80000"/>
              </a:lnSpc>
            </a:pPr>
            <a:r>
              <a:rPr lang="es-ES" altLang="es-PE" sz="1700"/>
              <a:t>Por ejemplo, si el primer parámetro es una variable tipo Integer, el primer valor que se le debe pasar al procedimiento cuando se llama también ha de ser de tipo Integer (recuerde que puede ser un valor directamente o una variable).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1D8A41CD-E613-45A1-95BF-11B27CE00D92}"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643E2831-EFE6-4738-B95E-9FDF5CC681D8}" type="slidenum">
              <a:rPr lang="es-ES" altLang="en-US"/>
              <a:pPr>
                <a:defRPr/>
              </a:pPr>
              <a:t>63</a:t>
            </a:fld>
            <a:endParaRPr lang="es-ES" altLang="en-US"/>
          </a:p>
        </p:txBody>
      </p:sp>
      <p:sp>
        <p:nvSpPr>
          <p:cNvPr id="82948" name="Rectangle 2"/>
          <p:cNvSpPr>
            <a:spLocks noGrp="1" noChangeArrowheads="1"/>
          </p:cNvSpPr>
          <p:nvPr>
            <p:ph type="title"/>
          </p:nvPr>
        </p:nvSpPr>
        <p:spPr>
          <a:xfrm>
            <a:off x="250825" y="277813"/>
            <a:ext cx="8642350" cy="1139825"/>
          </a:xfrm>
        </p:spPr>
        <p:txBody>
          <a:bodyPr/>
          <a:lstStyle/>
          <a:p>
            <a:pPr eaLnBrk="1" hangingPunct="1"/>
            <a:r>
              <a:rPr lang="es-ES_tradnl" altLang="es-PE" sz="2100" b="0"/>
              <a:t>Call </a:t>
            </a:r>
            <a:r>
              <a:rPr lang="es-ES_tradnl" altLang="es-PE" sz="2100"/>
              <a:t>Procedimiento(Parámetro1, Parámetro2,..., ParámetroN)</a:t>
            </a:r>
            <a:endParaRPr lang="es-ES" altLang="es-PE" sz="2100"/>
          </a:p>
        </p:txBody>
      </p:sp>
      <p:graphicFrame>
        <p:nvGraphicFramePr>
          <p:cNvPr id="307225" name="Group 25"/>
          <p:cNvGraphicFramePr>
            <a:graphicFrameLocks noGrp="1"/>
          </p:cNvGraphicFramePr>
          <p:nvPr/>
        </p:nvGraphicFramePr>
        <p:xfrm>
          <a:off x="468313" y="1700213"/>
          <a:ext cx="8207375" cy="4465637"/>
        </p:xfrm>
        <a:graphic>
          <a:graphicData uri="http://schemas.openxmlformats.org/drawingml/2006/table">
            <a:tbl>
              <a:tblPr/>
              <a:tblGrid>
                <a:gridCol w="3240087">
                  <a:extLst>
                    <a:ext uri="{9D8B030D-6E8A-4147-A177-3AD203B41FA5}">
                      <a16:colId xmlns:a16="http://schemas.microsoft.com/office/drawing/2014/main" val="142711394"/>
                    </a:ext>
                  </a:extLst>
                </a:gridCol>
                <a:gridCol w="4967288">
                  <a:extLst>
                    <a:ext uri="{9D8B030D-6E8A-4147-A177-3AD203B41FA5}">
                      <a16:colId xmlns:a16="http://schemas.microsoft.com/office/drawing/2014/main" val="368271231"/>
                    </a:ext>
                  </a:extLst>
                </a:gridCol>
              </a:tblGrid>
              <a:tr h="446563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Registros_Septa()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Nombre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Ciudad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Edad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fecha </a:t>
                      </a:r>
                      <a:r>
                        <a:rPr kumimoji="0" lang="es-ES" altLang="es-PE" sz="1300" b="0" i="0" u="none" strike="noStrike" cap="none" normalizeH="0" baseline="0">
                          <a:ln>
                            <a:noFill/>
                          </a:ln>
                          <a:solidFill>
                            <a:srgbClr val="0033CC"/>
                          </a:solidFill>
                          <a:effectLst/>
                          <a:latin typeface="Arial" panose="020B0604020202020204" pitchFamily="34" charset="0"/>
                        </a:rPr>
                        <a:t>As Date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Mas_datos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Llamada a la función Saltar_Celdas_Llenas_Bis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 Mediante dos parámetros se comunica al procedimiento llamado en que hoja y celda comenzar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Call</a:t>
                      </a:r>
                      <a:r>
                        <a:rPr kumimoji="0" lang="es-ES" altLang="es-PE" sz="1300" b="0" i="0" u="none" strike="noStrike" cap="none" normalizeH="0" baseline="0">
                          <a:ln>
                            <a:noFill/>
                          </a:ln>
                          <a:solidFill>
                            <a:schemeClr val="tx1"/>
                          </a:solidFill>
                          <a:effectLst/>
                          <a:latin typeface="Arial" panose="020B0604020202020204" pitchFamily="34" charset="0"/>
                        </a:rPr>
                        <a:t> Saltar_Celdas_Llenas_Bis("Hoja3", "B4")</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'Los parámetros pueden ser valores o variables</a:t>
                      </a:r>
                      <a:endParaRPr kumimoji="0" lang="es-ES" altLang="es-PE" sz="13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Nombre = InputBox("Entre el Nombre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fecha = </a:t>
                      </a:r>
                      <a:r>
                        <a:rPr kumimoji="0" lang="es-ES" altLang="es-PE" sz="1300" b="0" i="0" u="none" strike="noStrike" cap="none" normalizeH="0" baseline="0">
                          <a:ln>
                            <a:noFill/>
                          </a:ln>
                          <a:solidFill>
                            <a:srgbClr val="0033CC"/>
                          </a:solidFill>
                          <a:effectLst/>
                          <a:latin typeface="Arial" panose="020B0604020202020204" pitchFamily="34" charset="0"/>
                        </a:rPr>
                        <a:t>CDate</a:t>
                      </a:r>
                      <a:r>
                        <a:rPr kumimoji="0" lang="es-ES" altLang="es-PE" sz="1300" b="0" i="0" u="none" strike="noStrike" cap="none" normalizeH="0" baseline="0">
                          <a:ln>
                            <a:noFill/>
                          </a:ln>
                          <a:solidFill>
                            <a:schemeClr val="tx1"/>
                          </a:solidFill>
                          <a:effectLst/>
                          <a:latin typeface="Arial" panose="020B0604020202020204" pitchFamily="34" charset="0"/>
                        </a:rPr>
                        <a:t>(InputBox("Entre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With</a:t>
                      </a:r>
                      <a:r>
                        <a:rPr kumimoji="0" lang="es-ES" altLang="es-PE" sz="13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 While</a:t>
                      </a:r>
                      <a:r>
                        <a:rPr kumimoji="0" lang="es-ES" altLang="es-PE" sz="13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endParaRPr kumimoji="0" lang="es-ES" altLang="es-PE" sz="13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6291727"/>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4673024D-69ED-4AEC-820D-72203F40921E}"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9C838B67-235C-447B-9F03-B851A989CD30}" type="slidenum">
              <a:rPr lang="es-ES" altLang="en-US"/>
              <a:pPr>
                <a:defRPr/>
              </a:pPr>
              <a:t>64</a:t>
            </a:fld>
            <a:endParaRPr lang="es-ES" altLang="en-US"/>
          </a:p>
        </p:txBody>
      </p:sp>
      <p:sp>
        <p:nvSpPr>
          <p:cNvPr id="83972" name="Rectangle 2"/>
          <p:cNvSpPr>
            <a:spLocks noGrp="1" noChangeArrowheads="1"/>
          </p:cNvSpPr>
          <p:nvPr>
            <p:ph type="title"/>
          </p:nvPr>
        </p:nvSpPr>
        <p:spPr/>
        <p:txBody>
          <a:bodyPr/>
          <a:lstStyle/>
          <a:p>
            <a:pPr eaLnBrk="1" hangingPunct="1"/>
            <a:r>
              <a:rPr lang="es-ES_tradnl" altLang="es-PE"/>
              <a:t>Procedimiento con parámetros</a:t>
            </a:r>
            <a:endParaRPr lang="es-ES" altLang="es-PE"/>
          </a:p>
        </p:txBody>
      </p:sp>
      <p:sp>
        <p:nvSpPr>
          <p:cNvPr id="83973" name="Rectangle 3"/>
          <p:cNvSpPr>
            <a:spLocks noGrp="1" noChangeArrowheads="1"/>
          </p:cNvSpPr>
          <p:nvPr>
            <p:ph type="body" idx="1"/>
          </p:nvPr>
        </p:nvSpPr>
        <p:spPr>
          <a:xfrm>
            <a:off x="457200" y="4437063"/>
            <a:ext cx="8229600" cy="1728787"/>
          </a:xfrm>
        </p:spPr>
        <p:txBody>
          <a:bodyPr/>
          <a:lstStyle/>
          <a:p>
            <a:pPr eaLnBrk="1" hangingPunct="1">
              <a:lnSpc>
                <a:spcPct val="80000"/>
              </a:lnSpc>
            </a:pPr>
            <a:r>
              <a:rPr lang="es-ES" altLang="es-PE" sz="1700"/>
              <a:t>Sirve para Saltar celdas llenas de una columna hasta encontrar una vacía que se convierte en activa</a:t>
            </a:r>
          </a:p>
          <a:p>
            <a:pPr eaLnBrk="1" hangingPunct="1">
              <a:lnSpc>
                <a:spcPct val="80000"/>
              </a:lnSpc>
            </a:pPr>
            <a:r>
              <a:rPr lang="es-ES" altLang="es-PE" sz="1700"/>
              <a:t>Parámetros :</a:t>
            </a:r>
          </a:p>
          <a:p>
            <a:pPr lvl="1" eaLnBrk="1" hangingPunct="1">
              <a:lnSpc>
                <a:spcPct val="80000"/>
              </a:lnSpc>
            </a:pPr>
            <a:r>
              <a:rPr lang="es-ES" altLang="es-PE" sz="1500"/>
              <a:t>Hoja : Hoja donde está el rango a saltar.</a:t>
            </a:r>
          </a:p>
          <a:p>
            <a:pPr lvl="1" eaLnBrk="1" hangingPunct="1">
              <a:lnSpc>
                <a:spcPct val="80000"/>
              </a:lnSpc>
            </a:pPr>
            <a:r>
              <a:rPr lang="es-ES" altLang="es-PE" sz="1500"/>
              <a:t>Casilla_Inicial : Casilla Inicial de la columna</a:t>
            </a:r>
          </a:p>
          <a:p>
            <a:pPr eaLnBrk="1" hangingPunct="1">
              <a:lnSpc>
                <a:spcPct val="80000"/>
              </a:lnSpc>
            </a:pPr>
            <a:r>
              <a:rPr lang="es-ES" altLang="es-PE" sz="1700"/>
              <a:t>Gracias a los parámetros, sirve para recorrer cualquier rango en cualquier hoja.</a:t>
            </a:r>
          </a:p>
        </p:txBody>
      </p:sp>
      <p:graphicFrame>
        <p:nvGraphicFramePr>
          <p:cNvPr id="308240" name="Group 16"/>
          <p:cNvGraphicFramePr>
            <a:graphicFrameLocks noGrp="1"/>
          </p:cNvGraphicFramePr>
          <p:nvPr/>
        </p:nvGraphicFramePr>
        <p:xfrm>
          <a:off x="468313" y="1700213"/>
          <a:ext cx="8280400" cy="2449512"/>
        </p:xfrm>
        <a:graphic>
          <a:graphicData uri="http://schemas.openxmlformats.org/drawingml/2006/table">
            <a:tbl>
              <a:tblPr/>
              <a:tblGrid>
                <a:gridCol w="8280400">
                  <a:extLst>
                    <a:ext uri="{9D8B030D-6E8A-4147-A177-3AD203B41FA5}">
                      <a16:colId xmlns:a16="http://schemas.microsoft.com/office/drawing/2014/main" val="3072433549"/>
                    </a:ext>
                  </a:extLst>
                </a:gridCol>
              </a:tblGrid>
              <a:tr h="24495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Saltar_Celdas_Llenas_Bis(hoja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 Casilla_Inicial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'los parámetros son variables que recibirán los valores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'debe haber coincidencia de tipos.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ActiveSheet.Range(Casilla_Inicial).Activate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 While Not</a:t>
                      </a:r>
                      <a:r>
                        <a:rPr kumimoji="0" lang="es-ES" altLang="es-PE" sz="1300" b="0" i="0" u="none" strike="noStrike" cap="none" normalizeH="0" baseline="0">
                          <a:ln>
                            <a:noFill/>
                          </a:ln>
                          <a:solidFill>
                            <a:schemeClr val="tx1"/>
                          </a:solidFill>
                          <a:effectLst/>
                          <a:latin typeface="Arial" panose="020B0604020202020204" pitchFamily="34" charset="0"/>
                        </a:rPr>
                        <a: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1907436"/>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F4A6ADB2-C5DB-4479-A2DC-6CB0B1DB9D68}" type="datetime1">
              <a:rPr lang="es-ES" altLang="es-PE" smtClean="0"/>
              <a:t>07/03/2022</a:t>
            </a:fld>
            <a:endParaRPr lang="es-ES" altLang="en-US"/>
          </a:p>
        </p:txBody>
      </p:sp>
      <p:sp>
        <p:nvSpPr>
          <p:cNvPr id="11" name="Marcador de número de diapositiva 5"/>
          <p:cNvSpPr>
            <a:spLocks noGrp="1"/>
          </p:cNvSpPr>
          <p:nvPr>
            <p:ph type="sldNum" sz="quarter" idx="12"/>
          </p:nvPr>
        </p:nvSpPr>
        <p:spPr/>
        <p:txBody>
          <a:bodyPr/>
          <a:lstStyle/>
          <a:p>
            <a:pPr>
              <a:defRPr/>
            </a:pPr>
            <a:fld id="{5014E63A-6A8E-4113-BD2E-68AAAD46B8BE}" type="slidenum">
              <a:rPr lang="es-ES" altLang="en-US"/>
              <a:pPr>
                <a:defRPr/>
              </a:pPr>
              <a:t>65</a:t>
            </a:fld>
            <a:endParaRPr lang="es-ES" altLang="en-US"/>
          </a:p>
        </p:txBody>
      </p:sp>
      <p:sp>
        <p:nvSpPr>
          <p:cNvPr id="84996" name="Rectangle 2"/>
          <p:cNvSpPr>
            <a:spLocks noGrp="1" noChangeArrowheads="1"/>
          </p:cNvSpPr>
          <p:nvPr>
            <p:ph type="title"/>
          </p:nvPr>
        </p:nvSpPr>
        <p:spPr>
          <a:xfrm>
            <a:off x="468313" y="188913"/>
            <a:ext cx="7543800" cy="635000"/>
          </a:xfrm>
        </p:spPr>
        <p:txBody>
          <a:bodyPr/>
          <a:lstStyle/>
          <a:p>
            <a:pPr eaLnBrk="1" hangingPunct="1"/>
            <a:r>
              <a:rPr lang="es-ES" altLang="es-PE" sz="2600"/>
              <a:t>Los parámetros pueden ser valores o variables</a:t>
            </a:r>
          </a:p>
        </p:txBody>
      </p:sp>
      <p:graphicFrame>
        <p:nvGraphicFramePr>
          <p:cNvPr id="353311" name="Group 31"/>
          <p:cNvGraphicFramePr>
            <a:graphicFrameLocks noGrp="1"/>
          </p:cNvGraphicFramePr>
          <p:nvPr/>
        </p:nvGraphicFramePr>
        <p:xfrm>
          <a:off x="539750" y="836613"/>
          <a:ext cx="8207375" cy="5489575"/>
        </p:xfrm>
        <a:graphic>
          <a:graphicData uri="http://schemas.openxmlformats.org/drawingml/2006/table">
            <a:tbl>
              <a:tblPr/>
              <a:tblGrid>
                <a:gridCol w="8207375">
                  <a:extLst>
                    <a:ext uri="{9D8B030D-6E8A-4147-A177-3AD203B41FA5}">
                      <a16:colId xmlns:a16="http://schemas.microsoft.com/office/drawing/2014/main" val="1282355285"/>
                    </a:ext>
                  </a:extLst>
                </a:gridCol>
              </a:tblGrid>
              <a:tr h="548957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Registros_Octa()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 </a:t>
                      </a:r>
                      <a:r>
                        <a:rPr kumimoji="0" lang="es-ES" altLang="es-PE" sz="1100" b="0" i="0" u="none" strike="noStrike" cap="none" normalizeH="0" baseline="0">
                          <a:ln>
                            <a:noFill/>
                          </a:ln>
                          <a:solidFill>
                            <a:schemeClr val="tx1"/>
                          </a:solidFill>
                          <a:effectLst/>
                          <a:latin typeface="Arial" panose="020B0604020202020204" pitchFamily="34" charset="0"/>
                        </a:rPr>
                        <a:t>Nombre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Ciudad </a:t>
                      </a:r>
                      <a:r>
                        <a:rPr kumimoji="0" lang="es-ES" altLang="es-PE" sz="1100" b="0" i="0" u="none" strike="noStrike" cap="none" normalizeH="0" baseline="0">
                          <a:ln>
                            <a:noFill/>
                          </a:ln>
                          <a:solidFill>
                            <a:srgbClr val="0033CC"/>
                          </a:solidFill>
                          <a:effectLst/>
                          <a:latin typeface="Arial" panose="020B0604020202020204" pitchFamily="34" charset="0"/>
                        </a:rPr>
                        <a:t>As String</a:t>
                      </a:r>
                      <a:r>
                        <a:rPr kumimoji="0" lang="es-ES" altLang="es-PE" sz="1100" b="0" i="0" u="none" strike="noStrike" cap="none" normalizeH="0" baseline="0">
                          <a:ln>
                            <a:noFill/>
                          </a:ln>
                          <a:solidFill>
                            <a:schemeClr val="tx1"/>
                          </a:solidFill>
                          <a:effectLst/>
                          <a:latin typeface="Arial" panose="020B0604020202020204" pitchFamily="34" charset="0"/>
                        </a:rPr>
                        <a:t>, Edad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a:t>
                      </a:r>
                      <a:r>
                        <a:rPr kumimoji="0" lang="es-ES" altLang="es-PE" sz="1100" b="0" i="0" u="none" strike="noStrike" cap="none" normalizeH="0" baseline="0">
                          <a:ln>
                            <a:noFill/>
                          </a:ln>
                          <a:solidFill>
                            <a:srgbClr val="0033CC"/>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fecha </a:t>
                      </a:r>
                      <a:r>
                        <a:rPr kumimoji="0" lang="es-ES" altLang="es-PE" sz="1100" b="0" i="0" u="none" strike="noStrike" cap="none" normalizeH="0" baseline="0">
                          <a:ln>
                            <a:noFill/>
                          </a:ln>
                          <a:solidFill>
                            <a:srgbClr val="0033CC"/>
                          </a:solidFill>
                          <a:effectLst/>
                          <a:latin typeface="Arial" panose="020B0604020202020204" pitchFamily="34" charset="0"/>
                        </a:rPr>
                        <a:t>As Date</a:t>
                      </a:r>
                      <a:r>
                        <a:rPr kumimoji="0" lang="es-ES" altLang="es-PE" sz="1100" b="0" i="0" u="none" strike="noStrike" cap="none" normalizeH="0" baseline="0">
                          <a:ln>
                            <a:noFill/>
                          </a:ln>
                          <a:solidFill>
                            <a:schemeClr val="tx1"/>
                          </a:solidFill>
                          <a:effectLst/>
                          <a:latin typeface="Arial" panose="020B0604020202020204" pitchFamily="34" charset="0"/>
                        </a:rPr>
                        <a:t>, Mas_datos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Al procedimiento Saltar_Celdas_Llenas_Bis se le pueden pasar valores como en el caso anterior, o variables como en este.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novedad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Dim</a:t>
                      </a:r>
                      <a:r>
                        <a:rPr kumimoji="0" lang="es-ES" altLang="es-PE" sz="1100" b="0" i="0" u="none" strike="noStrike" cap="none" normalizeH="0" baseline="0">
                          <a:ln>
                            <a:noFill/>
                          </a:ln>
                          <a:solidFill>
                            <a:schemeClr val="tx1"/>
                          </a:solidFill>
                          <a:effectLst/>
                          <a:latin typeface="Arial" panose="020B0604020202020204" pitchFamily="34" charset="0"/>
                        </a:rPr>
                        <a:t> hoja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Casilla_Inicial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hoja = InputBox("En que hoja está la base de datos : ", "Entrar Nombre de Hoja")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Casilla_Inicial = InputBox("En que casilla comienza la base de datos", "Casilla Inicial")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Observe que los parámetros son dos variables cuyo valor se ha entrado desde teclado 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las dos instrucciones InputBox anteriores.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Call </a:t>
                      </a:r>
                      <a:r>
                        <a:rPr kumimoji="0" lang="es-ES" altLang="es-PE" sz="1100" b="0" i="0" u="none" strike="noStrike" cap="none" normalizeH="0" baseline="0">
                          <a:ln>
                            <a:noFill/>
                          </a:ln>
                          <a:solidFill>
                            <a:schemeClr val="tx1"/>
                          </a:solidFill>
                          <a:effectLst/>
                          <a:latin typeface="Arial" panose="020B0604020202020204" pitchFamily="34" charset="0"/>
                        </a:rPr>
                        <a:t>Saltar_Celdas_Llenas_Bis(hoja, Casilla_Inicial)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novedad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Nombre = InputBox("Entre el Nombre :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Ciudad = InputBox("Entre la Ciudad :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Edad = Val(InputBox("Entre la Edad :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fecha = </a:t>
                      </a:r>
                      <a:r>
                        <a:rPr kumimoji="0" lang="es-ES" altLang="es-PE" sz="1100" b="0" i="0" u="none" strike="noStrike" cap="none" normalizeH="0" baseline="0">
                          <a:ln>
                            <a:noFill/>
                          </a:ln>
                          <a:solidFill>
                            <a:srgbClr val="0033CC"/>
                          </a:solidFill>
                          <a:effectLst/>
                          <a:latin typeface="Arial" panose="020B0604020202020204" pitchFamily="34" charset="0"/>
                        </a:rPr>
                        <a:t>CDate</a:t>
                      </a:r>
                      <a:r>
                        <a:rPr kumimoji="0" lang="es-ES" altLang="es-PE" sz="1100" b="0" i="0" u="none" strike="noStrike" cap="none" normalizeH="0" baseline="0">
                          <a:ln>
                            <a:noFill/>
                          </a:ln>
                          <a:solidFill>
                            <a:schemeClr val="tx1"/>
                          </a:solidFill>
                          <a:effectLst/>
                          <a:latin typeface="Arial" panose="020B0604020202020204" pitchFamily="34" charset="0"/>
                        </a:rPr>
                        <a:t>(InputBox("Entre la Fecha :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.Value = Nombre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1).Value = Ciudad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2).Value = Edad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.Offset(0, 3).Value = fecha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Mas_datos = MsgBox("Otro registro ?", vbYesNo + vbQuestion,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Loop While</a:t>
                      </a:r>
                      <a:r>
                        <a:rPr kumimoji="0" lang="es-ES" altLang="es-PE" sz="1100" b="0" i="0" u="none" strike="noStrike" cap="none" normalizeH="0" baseline="0">
                          <a:ln>
                            <a:noFill/>
                          </a:ln>
                          <a:solidFill>
                            <a:schemeClr val="tx1"/>
                          </a:solidFill>
                          <a:effectLst/>
                          <a:latin typeface="Arial" panose="020B0604020202020204" pitchFamily="34" charset="0"/>
                        </a:rPr>
                        <a:t> Mas_datos = vbYes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4744348"/>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arcador de fecha 3"/>
          <p:cNvSpPr>
            <a:spLocks noGrp="1"/>
          </p:cNvSpPr>
          <p:nvPr>
            <p:ph type="dt" sz="quarter" idx="10"/>
          </p:nvPr>
        </p:nvSpPr>
        <p:spPr/>
        <p:txBody>
          <a:bodyPr/>
          <a:lstStyle/>
          <a:p>
            <a:pPr>
              <a:defRPr/>
            </a:pPr>
            <a:fld id="{A6778E30-953E-4925-BD6E-B8E82F397386}" type="datetime1">
              <a:rPr lang="es-ES" altLang="es-PE" smtClean="0"/>
              <a:t>07/03/2022</a:t>
            </a:fld>
            <a:endParaRPr lang="es-ES" altLang="en-US"/>
          </a:p>
        </p:txBody>
      </p:sp>
      <p:sp>
        <p:nvSpPr>
          <p:cNvPr id="15" name="Marcador de número de diapositiva 5"/>
          <p:cNvSpPr>
            <a:spLocks noGrp="1"/>
          </p:cNvSpPr>
          <p:nvPr>
            <p:ph type="sldNum" sz="quarter" idx="12"/>
          </p:nvPr>
        </p:nvSpPr>
        <p:spPr/>
        <p:txBody>
          <a:bodyPr/>
          <a:lstStyle/>
          <a:p>
            <a:pPr>
              <a:defRPr/>
            </a:pPr>
            <a:fld id="{BB42F8B0-8EB7-4A76-9BC1-2307A267737D}" type="slidenum">
              <a:rPr lang="es-ES" altLang="en-US"/>
              <a:pPr>
                <a:defRPr/>
              </a:pPr>
              <a:t>66</a:t>
            </a:fld>
            <a:endParaRPr lang="es-ES" altLang="en-US"/>
          </a:p>
        </p:txBody>
      </p:sp>
      <p:sp>
        <p:nvSpPr>
          <p:cNvPr id="86020" name="Rectangle 2"/>
          <p:cNvSpPr>
            <a:spLocks noGrp="1" noChangeArrowheads="1"/>
          </p:cNvSpPr>
          <p:nvPr>
            <p:ph type="title"/>
          </p:nvPr>
        </p:nvSpPr>
        <p:spPr>
          <a:xfrm>
            <a:off x="358775" y="260350"/>
            <a:ext cx="8785225" cy="720725"/>
          </a:xfrm>
        </p:spPr>
        <p:txBody>
          <a:bodyPr/>
          <a:lstStyle/>
          <a:p>
            <a:pPr eaLnBrk="1" hangingPunct="1"/>
            <a:r>
              <a:rPr lang="es-ES" altLang="es-PE" sz="3100" b="0"/>
              <a:t>Variables Locales y variables Globales</a:t>
            </a:r>
            <a:endParaRPr lang="es-ES" altLang="es-PE" sz="3100"/>
          </a:p>
        </p:txBody>
      </p:sp>
      <p:sp>
        <p:nvSpPr>
          <p:cNvPr id="86021" name="Rectangle 3"/>
          <p:cNvSpPr>
            <a:spLocks noGrp="1" noChangeArrowheads="1"/>
          </p:cNvSpPr>
          <p:nvPr>
            <p:ph type="body" idx="1"/>
          </p:nvPr>
        </p:nvSpPr>
        <p:spPr>
          <a:xfrm>
            <a:off x="468313" y="836613"/>
            <a:ext cx="8229600" cy="1223962"/>
          </a:xfrm>
        </p:spPr>
        <p:txBody>
          <a:bodyPr/>
          <a:lstStyle/>
          <a:p>
            <a:pPr eaLnBrk="1" hangingPunct="1"/>
            <a:r>
              <a:rPr lang="es-ES" altLang="es-PE" sz="1500"/>
              <a:t>El ámbito de una variable declarada dentro de una función es la propia función.</a:t>
            </a:r>
          </a:p>
          <a:p>
            <a:pPr eaLnBrk="1" hangingPunct="1"/>
            <a:r>
              <a:rPr lang="es-ES" altLang="es-PE" sz="1500"/>
              <a:t>Es decir, no podrá utilizarse fuera de dicha función.</a:t>
            </a:r>
          </a:p>
          <a:p>
            <a:pPr eaLnBrk="1" hangingPunct="1"/>
            <a:r>
              <a:rPr lang="es-ES" altLang="es-PE" sz="1500"/>
              <a:t>Así, el siguiente programa que debería sumar las cinco filas siguientes a partir de la casilla activa y guardar el resultado en la sexta es </a:t>
            </a:r>
            <a:r>
              <a:rPr lang="es-ES" altLang="es-PE" sz="1500" b="1"/>
              <a:t>incorrecto</a:t>
            </a:r>
            <a:r>
              <a:rPr lang="es-ES" altLang="es-PE" sz="1500"/>
              <a:t>.</a:t>
            </a:r>
          </a:p>
        </p:txBody>
      </p:sp>
      <p:graphicFrame>
        <p:nvGraphicFramePr>
          <p:cNvPr id="309274" name="Group 26"/>
          <p:cNvGraphicFramePr>
            <a:graphicFrameLocks noGrp="1"/>
          </p:cNvGraphicFramePr>
          <p:nvPr/>
        </p:nvGraphicFramePr>
        <p:xfrm>
          <a:off x="395288" y="2060575"/>
          <a:ext cx="8280400" cy="2089150"/>
        </p:xfrm>
        <a:graphic>
          <a:graphicData uri="http://schemas.openxmlformats.org/drawingml/2006/table">
            <a:tbl>
              <a:tblPr/>
              <a:tblGrid>
                <a:gridCol w="4175125">
                  <a:extLst>
                    <a:ext uri="{9D8B030D-6E8A-4147-A177-3AD203B41FA5}">
                      <a16:colId xmlns:a16="http://schemas.microsoft.com/office/drawing/2014/main" val="2265983428"/>
                    </a:ext>
                  </a:extLst>
                </a:gridCol>
                <a:gridCol w="4105275">
                  <a:extLst>
                    <a:ext uri="{9D8B030D-6E8A-4147-A177-3AD203B41FA5}">
                      <a16:colId xmlns:a16="http://schemas.microsoft.com/office/drawing/2014/main" val="4285920312"/>
                    </a:ext>
                  </a:extLst>
                </a:gridCol>
              </a:tblGrid>
              <a:tr h="20891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Hacer()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Call</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Sumar_Cinco_Siguientes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ActiveCell.Offset(6,0).Value =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Sumar_Cinco_Siguientes()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Dim</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 </a:t>
                      </a:r>
                      <a:r>
                        <a:rPr kumimoji="0" lang="es-ES" altLang="es-PE" sz="1300" b="1"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Suma=0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For</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i=1 </a:t>
                      </a:r>
                      <a:r>
                        <a:rPr kumimoji="0" lang="es-ES" altLang="es-PE" sz="1300" b="1" i="0" u="none" strike="noStrike" cap="none" normalizeH="0" baseline="0">
                          <a:ln>
                            <a:noFill/>
                          </a:ln>
                          <a:solidFill>
                            <a:srgbClr val="0033CC"/>
                          </a:solidFill>
                          <a:effectLst/>
                          <a:latin typeface="Arial" panose="020B0604020202020204" pitchFamily="34" charset="0"/>
                        </a:rPr>
                        <a:t>To</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Suma = Suma+ActiveCell.Offset(i,0).Value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1" i="0" u="none" strike="noStrike" cap="none" normalizeH="0" baseline="0">
                          <a:ln>
                            <a:noFill/>
                          </a:ln>
                          <a:solidFill>
                            <a:srgbClr val="0033CC"/>
                          </a:solidFill>
                          <a:effectLst/>
                          <a:latin typeface="Arial" panose="020B0604020202020204" pitchFamily="34" charset="0"/>
                        </a:rPr>
                        <a:t>Next</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endParaRPr kumimoji="0" lang="es-ES" altLang="es-PE" sz="1300" b="0" i="0" u="none" strike="noStrike" cap="none" normalizeH="0" baseline="0">
                        <a:ln>
                          <a:noFill/>
                        </a:ln>
                        <a:solidFill>
                          <a:srgbClr val="0033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9745251"/>
                  </a:ext>
                </a:extLst>
              </a:tr>
            </a:tbl>
          </a:graphicData>
        </a:graphic>
      </p:graphicFrame>
      <p:sp>
        <p:nvSpPr>
          <p:cNvPr id="86030" name="Rectangle 25"/>
          <p:cNvSpPr>
            <a:spLocks noChangeArrowheads="1"/>
          </p:cNvSpPr>
          <p:nvPr/>
        </p:nvSpPr>
        <p:spPr bwMode="auto">
          <a:xfrm>
            <a:off x="395288" y="4221163"/>
            <a:ext cx="8301037" cy="2087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 altLang="es-PE" sz="1300"/>
              <a:t>Es incorrecto porque tanto las variable </a:t>
            </a:r>
            <a:r>
              <a:rPr lang="es-ES" altLang="es-PE" sz="1300" i="1"/>
              <a:t>i </a:t>
            </a:r>
            <a:r>
              <a:rPr lang="es-ES" altLang="es-PE" sz="1300"/>
              <a:t>como la variable </a:t>
            </a:r>
            <a:r>
              <a:rPr lang="es-ES" altLang="es-PE" sz="1300" i="1"/>
              <a:t>Suma </a:t>
            </a:r>
            <a:r>
              <a:rPr lang="es-ES" altLang="es-PE" sz="1300"/>
              <a:t>están declaradas dentro del procedimiento </a:t>
            </a:r>
            <a:r>
              <a:rPr lang="es-ES" altLang="es-PE" sz="1300" i="1"/>
              <a:t>Sumar_Cinco_Siguientes </a:t>
            </a:r>
            <a:r>
              <a:rPr lang="es-ES" altLang="es-PE" sz="1300"/>
              <a:t>consecuentemente, su ámbito de acción es este procedimiento.</a:t>
            </a:r>
          </a:p>
          <a:p>
            <a:pPr eaLnBrk="1" hangingPunct="1"/>
            <a:r>
              <a:rPr lang="es-ES" altLang="es-PE" sz="1300"/>
              <a:t>Por tanto, la instrucción </a:t>
            </a:r>
            <a:r>
              <a:rPr lang="es-ES" altLang="es-PE" sz="1300" i="1"/>
              <a:t>ActiveCell.Offset(6,0).Value = Suma </a:t>
            </a:r>
            <a:r>
              <a:rPr lang="es-ES" altLang="es-PE" sz="1300"/>
              <a:t>del procedimiento </a:t>
            </a:r>
            <a:r>
              <a:rPr lang="es-ES" altLang="es-PE" sz="1300" i="1"/>
              <a:t>Hacer</a:t>
            </a:r>
            <a:r>
              <a:rPr lang="es-ES" altLang="es-PE" sz="1300"/>
              <a:t>, generaría un error (con Option Explicit activado) ya que la variable </a:t>
            </a:r>
            <a:r>
              <a:rPr lang="es-ES" altLang="es-PE" sz="1300" i="1"/>
              <a:t>Suma </a:t>
            </a:r>
            <a:r>
              <a:rPr lang="es-ES" altLang="es-PE" sz="1300"/>
              <a:t>no está declarada dentro de él.</a:t>
            </a:r>
          </a:p>
          <a:p>
            <a:pPr eaLnBrk="1" hangingPunct="1"/>
            <a:r>
              <a:rPr lang="es-ES" altLang="es-PE" sz="1300"/>
              <a:t>Si piensa en declarar la variable </a:t>
            </a:r>
            <a:r>
              <a:rPr lang="es-ES" altLang="es-PE" sz="1300" i="1"/>
              <a:t>Suma </a:t>
            </a:r>
            <a:r>
              <a:rPr lang="es-ES" altLang="es-PE" sz="1300"/>
              <a:t>dentro del procedimiento </a:t>
            </a:r>
            <a:r>
              <a:rPr lang="es-ES" altLang="es-PE" sz="1300" i="1"/>
              <a:t>Hacer</a:t>
            </a:r>
            <a:r>
              <a:rPr lang="es-ES" altLang="es-PE" sz="1300"/>
              <a:t>, no solucionará nada porque esta será local a dicho procedimiento, en este caso tendría dos variables llamadas </a:t>
            </a:r>
            <a:r>
              <a:rPr lang="es-ES" altLang="es-PE" sz="1300" i="1"/>
              <a:t>Suma </a:t>
            </a:r>
            <a:r>
              <a:rPr lang="es-ES" altLang="es-PE" sz="1300"/>
              <a:t>pero cada una de ellas local a su propio procedimiento y consecuentemente con el ámbito de acción restringido a ellos.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Marcador de fecha 3"/>
          <p:cNvSpPr>
            <a:spLocks noGrp="1"/>
          </p:cNvSpPr>
          <p:nvPr>
            <p:ph type="dt" sz="quarter" idx="10"/>
          </p:nvPr>
        </p:nvSpPr>
        <p:spPr/>
        <p:txBody>
          <a:bodyPr/>
          <a:lstStyle/>
          <a:p>
            <a:pPr>
              <a:defRPr/>
            </a:pPr>
            <a:fld id="{84D4B9D4-2CBD-44A4-9E3A-40AA051881E6}" type="datetime1">
              <a:rPr lang="es-ES" altLang="es-PE" smtClean="0"/>
              <a:t>07/03/2022</a:t>
            </a:fld>
            <a:endParaRPr lang="es-ES" altLang="en-US"/>
          </a:p>
        </p:txBody>
      </p:sp>
      <p:sp>
        <p:nvSpPr>
          <p:cNvPr id="16" name="Marcador de número de diapositiva 5"/>
          <p:cNvSpPr>
            <a:spLocks noGrp="1"/>
          </p:cNvSpPr>
          <p:nvPr>
            <p:ph type="sldNum" sz="quarter" idx="12"/>
          </p:nvPr>
        </p:nvSpPr>
        <p:spPr/>
        <p:txBody>
          <a:bodyPr/>
          <a:lstStyle/>
          <a:p>
            <a:pPr>
              <a:defRPr/>
            </a:pPr>
            <a:fld id="{B6F7A3F5-8482-4BF0-9E1A-DEEA65BF51D6}" type="slidenum">
              <a:rPr lang="es-ES" altLang="en-US"/>
              <a:pPr>
                <a:defRPr/>
              </a:pPr>
              <a:t>67</a:t>
            </a:fld>
            <a:endParaRPr lang="es-ES" altLang="en-US"/>
          </a:p>
        </p:txBody>
      </p:sp>
      <p:sp>
        <p:nvSpPr>
          <p:cNvPr id="87044" name="Rectangle 4"/>
          <p:cNvSpPr>
            <a:spLocks noGrp="1" noChangeArrowheads="1"/>
          </p:cNvSpPr>
          <p:nvPr>
            <p:ph type="title"/>
          </p:nvPr>
        </p:nvSpPr>
        <p:spPr>
          <a:xfrm>
            <a:off x="468313" y="333375"/>
            <a:ext cx="8229600" cy="847725"/>
          </a:xfrm>
        </p:spPr>
        <p:txBody>
          <a:bodyPr/>
          <a:lstStyle/>
          <a:p>
            <a:pPr eaLnBrk="1" hangingPunct="1"/>
            <a:r>
              <a:rPr lang="es-ES_tradnl" altLang="es-PE"/>
              <a:t>Variables Globales</a:t>
            </a:r>
            <a:endParaRPr lang="es-ES" altLang="es-PE"/>
          </a:p>
        </p:txBody>
      </p:sp>
      <p:sp>
        <p:nvSpPr>
          <p:cNvPr id="87045" name="Rectangle 8"/>
          <p:cNvSpPr>
            <a:spLocks noGrp="1" noChangeArrowheads="1"/>
          </p:cNvSpPr>
          <p:nvPr>
            <p:ph type="body" idx="1"/>
          </p:nvPr>
        </p:nvSpPr>
        <p:spPr>
          <a:xfrm>
            <a:off x="468313" y="1341438"/>
            <a:ext cx="8229600" cy="965200"/>
          </a:xfrm>
        </p:spPr>
        <p:txBody>
          <a:bodyPr/>
          <a:lstStyle/>
          <a:p>
            <a:pPr eaLnBrk="1" hangingPunct="1">
              <a:lnSpc>
                <a:spcPct val="80000"/>
              </a:lnSpc>
            </a:pPr>
            <a:r>
              <a:rPr lang="es-ES" altLang="es-PE" sz="1900"/>
              <a:t>Una solución seria declarar “suma” como variable global.</a:t>
            </a:r>
          </a:p>
          <a:p>
            <a:pPr eaLnBrk="1" hangingPunct="1">
              <a:lnSpc>
                <a:spcPct val="80000"/>
              </a:lnSpc>
            </a:pPr>
            <a:r>
              <a:rPr lang="es-ES" altLang="es-PE" sz="1900"/>
              <a:t>Una variable global se declara fuera de todos los procedimientos y es reconocida por todos los procedimientos del módulo.</a:t>
            </a:r>
          </a:p>
        </p:txBody>
      </p:sp>
      <p:graphicFrame>
        <p:nvGraphicFramePr>
          <p:cNvPr id="347171" name="Group 35"/>
          <p:cNvGraphicFramePr>
            <a:graphicFrameLocks noGrp="1"/>
          </p:cNvGraphicFramePr>
          <p:nvPr/>
        </p:nvGraphicFramePr>
        <p:xfrm>
          <a:off x="395288" y="2636838"/>
          <a:ext cx="8280400" cy="3411537"/>
        </p:xfrm>
        <a:graphic>
          <a:graphicData uri="http://schemas.openxmlformats.org/drawingml/2006/table">
            <a:tbl>
              <a:tblPr/>
              <a:tblGrid>
                <a:gridCol w="8280400">
                  <a:extLst>
                    <a:ext uri="{9D8B030D-6E8A-4147-A177-3AD203B41FA5}">
                      <a16:colId xmlns:a16="http://schemas.microsoft.com/office/drawing/2014/main" val="2917490333"/>
                    </a:ext>
                  </a:extLst>
                </a:gridCol>
              </a:tblGrid>
              <a:tr h="50493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Option Explicit</a:t>
                      </a:r>
                      <a:endParaRPr kumimoji="0" lang="es-ES" altLang="es-PE" sz="1100" b="0" i="1"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Dim</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Suma </a:t>
                      </a:r>
                      <a:r>
                        <a:rPr kumimoji="0" lang="es-ES" altLang="es-PE" sz="1100" b="1" i="0" u="none" strike="noStrike" cap="none" normalizeH="0" baseline="0">
                          <a:ln>
                            <a:noFill/>
                          </a:ln>
                          <a:solidFill>
                            <a:srgbClr val="0033CC"/>
                          </a:solidFill>
                          <a:effectLst/>
                          <a:latin typeface="Arial" panose="020B0604020202020204" pitchFamily="34" charset="0"/>
                        </a:rPr>
                        <a:t>As Single</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1" u="none" strike="noStrike" cap="none" normalizeH="0" baseline="0">
                          <a:ln>
                            <a:noFill/>
                          </a:ln>
                          <a:solidFill>
                            <a:schemeClr val="tx1"/>
                          </a:solidFill>
                          <a:effectLst/>
                          <a:latin typeface="Arial" panose="020B0604020202020204" pitchFamily="34" charset="0"/>
                        </a:rPr>
                        <a:t>‘</a:t>
                      </a:r>
                      <a:r>
                        <a:rPr kumimoji="0" lang="es-ES" altLang="es-PE" sz="1100" b="0" i="1" u="none" strike="noStrike" cap="none" normalizeH="0" baseline="0">
                          <a:ln>
                            <a:noFill/>
                          </a:ln>
                          <a:solidFill>
                            <a:srgbClr val="009900"/>
                          </a:solidFill>
                          <a:effectLst/>
                          <a:latin typeface="Arial" panose="020B0604020202020204" pitchFamily="34" charset="0"/>
                        </a:rPr>
                        <a:t>Suma es una variable global reconocida por todos los procedimientos del módulo</a:t>
                      </a:r>
                      <a:endParaRPr kumimoji="0" lang="es-ES" altLang="es-PE" sz="1100" b="1" i="0" u="none" strike="noStrike" cap="none" normalizeH="0" baseline="0">
                        <a:ln>
                          <a:noFill/>
                        </a:ln>
                        <a:solidFill>
                          <a:srgbClr val="009900"/>
                        </a:solidFill>
                        <a:effectLst/>
                        <a:latin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9131422"/>
                  </a:ext>
                </a:extLst>
              </a:tr>
              <a:tr h="1440184">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   Sub</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Hacer_Bis()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   Call</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Sumar_Cinco_Siguientes_Bis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ActiveCell.Offset(6,0).Value =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End Sub</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6638748"/>
                  </a:ext>
                </a:extLst>
              </a:tr>
              <a:tr h="146641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Sub</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Sumar_Cinco_Siguientes_Bis()</a:t>
                      </a:r>
                      <a:endParaRPr kumimoji="0" lang="es-ES" altLang="es-PE" sz="1100" b="1"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   Dim</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i </a:t>
                      </a:r>
                      <a:r>
                        <a:rPr kumimoji="0" lang="es-ES" altLang="es-PE" sz="11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Suma=0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1" i="0" u="none" strike="noStrike" cap="none" normalizeH="0" baseline="0">
                          <a:ln>
                            <a:noFill/>
                          </a:ln>
                          <a:solidFill>
                            <a:srgbClr val="0033CC"/>
                          </a:solidFill>
                          <a:effectLst/>
                          <a:latin typeface="Arial" panose="020B0604020202020204" pitchFamily="34" charset="0"/>
                        </a:rPr>
                        <a:t>For</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i=1 </a:t>
                      </a:r>
                      <a:r>
                        <a:rPr kumimoji="0" lang="es-ES" altLang="es-PE" sz="1100" b="1" i="0" u="none" strike="noStrike" cap="none" normalizeH="0" baseline="0">
                          <a:ln>
                            <a:noFill/>
                          </a:ln>
                          <a:solidFill>
                            <a:srgbClr val="0033CC"/>
                          </a:solidFill>
                          <a:effectLst/>
                          <a:latin typeface="Arial" panose="020B0604020202020204" pitchFamily="34" charset="0"/>
                        </a:rPr>
                        <a:t>To</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Suma = Suma+ActiveCell.Offset(i,0).Value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   Next</a:t>
                      </a:r>
                      <a:r>
                        <a:rPr kumimoji="0" lang="es-ES" altLang="es-PE" sz="1100" b="1"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chemeClr val="tx1"/>
                          </a:solidFill>
                          <a:effectLst/>
                          <a:latin typeface="Arial" panose="020B0604020202020204" pitchFamily="34" charset="0"/>
                        </a:rPr>
                        <a:t>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1" i="0" u="none" strike="noStrike" cap="none" normalizeH="0" baseline="0">
                          <a:ln>
                            <a:noFill/>
                          </a:ln>
                          <a:solidFill>
                            <a:srgbClr val="0033CC"/>
                          </a:solidFill>
                          <a:effectLst/>
                          <a:latin typeface="Arial" panose="020B0604020202020204" pitchFamily="34" charset="0"/>
                        </a:rPr>
                        <a:t>End Sub</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315821"/>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51577312-601F-4C69-8D2A-93AA75CC4304}"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EC8EB232-E413-4933-B764-D1854DA086C3}" type="slidenum">
              <a:rPr lang="es-ES" altLang="en-US"/>
              <a:pPr>
                <a:defRPr/>
              </a:pPr>
              <a:t>68</a:t>
            </a:fld>
            <a:endParaRPr lang="es-ES" altLang="en-US"/>
          </a:p>
        </p:txBody>
      </p:sp>
      <p:sp>
        <p:nvSpPr>
          <p:cNvPr id="88068" name="Rectangle 2"/>
          <p:cNvSpPr>
            <a:spLocks noGrp="1" noChangeArrowheads="1"/>
          </p:cNvSpPr>
          <p:nvPr>
            <p:ph type="title"/>
          </p:nvPr>
        </p:nvSpPr>
        <p:spPr/>
        <p:txBody>
          <a:bodyPr/>
          <a:lstStyle/>
          <a:p>
            <a:pPr eaLnBrk="1" hangingPunct="1"/>
            <a:r>
              <a:rPr lang="es-ES_tradnl" altLang="es-PE"/>
              <a:t>Pasar variables como parámetros</a:t>
            </a:r>
            <a:endParaRPr lang="es-ES" altLang="es-PE"/>
          </a:p>
        </p:txBody>
      </p:sp>
      <p:sp>
        <p:nvSpPr>
          <p:cNvPr id="88069" name="Rectangle 3"/>
          <p:cNvSpPr>
            <a:spLocks noGrp="1" noChangeArrowheads="1"/>
          </p:cNvSpPr>
          <p:nvPr>
            <p:ph type="body" idx="1"/>
          </p:nvPr>
        </p:nvSpPr>
        <p:spPr>
          <a:xfrm>
            <a:off x="395288" y="1600200"/>
            <a:ext cx="8291512" cy="1612900"/>
          </a:xfrm>
        </p:spPr>
        <p:txBody>
          <a:bodyPr/>
          <a:lstStyle/>
          <a:p>
            <a:pPr eaLnBrk="1" hangingPunct="1">
              <a:lnSpc>
                <a:spcPct val="80000"/>
              </a:lnSpc>
            </a:pPr>
            <a:r>
              <a:rPr lang="es-ES" altLang="es-PE" sz="1900"/>
              <a:t>La variable parámetro </a:t>
            </a:r>
            <a:r>
              <a:rPr lang="es-ES" altLang="es-PE" sz="1900" i="1"/>
              <a:t>S </a:t>
            </a:r>
            <a:r>
              <a:rPr lang="es-ES" altLang="es-PE" sz="1900"/>
              <a:t>(a la que se ha cambiado el nombre adrede) de </a:t>
            </a:r>
            <a:r>
              <a:rPr lang="es-ES" altLang="es-PE" sz="1900" i="1"/>
              <a:t>Sumar_Cinco_Siguientes_Tris </a:t>
            </a:r>
            <a:r>
              <a:rPr lang="es-ES" altLang="es-PE" sz="1900"/>
              <a:t>es la variable </a:t>
            </a:r>
            <a:r>
              <a:rPr lang="es-ES" altLang="es-PE" sz="1900" i="1"/>
              <a:t>Suma </a:t>
            </a:r>
            <a:r>
              <a:rPr lang="es-ES" altLang="es-PE" sz="1900"/>
              <a:t>declarada en </a:t>
            </a:r>
            <a:r>
              <a:rPr lang="es-ES" altLang="es-PE" sz="1900" i="1"/>
              <a:t>Hacer_Tris</a:t>
            </a:r>
            <a:r>
              <a:rPr lang="es-ES" altLang="es-PE" sz="1900"/>
              <a:t>.</a:t>
            </a:r>
          </a:p>
          <a:p>
            <a:pPr eaLnBrk="1" hangingPunct="1">
              <a:lnSpc>
                <a:spcPct val="80000"/>
              </a:lnSpc>
            </a:pPr>
            <a:r>
              <a:rPr lang="es-ES" altLang="es-PE" sz="1900"/>
              <a:t>Funcionará porque en Visual Basic, a menos que se indique lo contrario, el paso de parámetros es por referencia.</a:t>
            </a:r>
          </a:p>
          <a:p>
            <a:pPr eaLnBrk="1" hangingPunct="1">
              <a:lnSpc>
                <a:spcPct val="80000"/>
              </a:lnSpc>
            </a:pPr>
            <a:endParaRPr lang="es-ES" altLang="es-PE" sz="1900"/>
          </a:p>
        </p:txBody>
      </p:sp>
      <p:graphicFrame>
        <p:nvGraphicFramePr>
          <p:cNvPr id="350230" name="Group 22"/>
          <p:cNvGraphicFramePr>
            <a:graphicFrameLocks noGrp="1"/>
          </p:cNvGraphicFramePr>
          <p:nvPr/>
        </p:nvGraphicFramePr>
        <p:xfrm>
          <a:off x="468313" y="3284538"/>
          <a:ext cx="8280400" cy="2736850"/>
        </p:xfrm>
        <a:graphic>
          <a:graphicData uri="http://schemas.openxmlformats.org/drawingml/2006/table">
            <a:tbl>
              <a:tblPr/>
              <a:tblGrid>
                <a:gridCol w="4103687">
                  <a:extLst>
                    <a:ext uri="{9D8B030D-6E8A-4147-A177-3AD203B41FA5}">
                      <a16:colId xmlns:a16="http://schemas.microsoft.com/office/drawing/2014/main" val="3004421777"/>
                    </a:ext>
                  </a:extLst>
                </a:gridCol>
                <a:gridCol w="4176713">
                  <a:extLst>
                    <a:ext uri="{9D8B030D-6E8A-4147-A177-3AD203B41FA5}">
                      <a16:colId xmlns:a16="http://schemas.microsoft.com/office/drawing/2014/main" val="4239282982"/>
                    </a:ext>
                  </a:extLst>
                </a:gridCol>
              </a:tblGrid>
              <a:tr h="27368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Hacer_Tris()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Dim</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 </a:t>
                      </a:r>
                      <a:r>
                        <a:rPr kumimoji="0" lang="es-ES" altLang="es-PE" sz="1300" b="1"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1" u="none" strike="noStrike" cap="none" normalizeH="0" baseline="0">
                          <a:ln>
                            <a:noFill/>
                          </a:ln>
                          <a:solidFill>
                            <a:schemeClr val="tx1"/>
                          </a:solidFill>
                          <a:effectLst/>
                          <a:latin typeface="Arial" panose="020B0604020202020204" pitchFamily="34" charset="0"/>
                        </a:rPr>
                        <a:t>   </a:t>
                      </a:r>
                      <a:r>
                        <a:rPr kumimoji="0" lang="es-ES" altLang="es-PE" sz="1300" b="0" i="1" u="none" strike="noStrike" cap="none" normalizeH="0" baseline="0">
                          <a:ln>
                            <a:noFill/>
                          </a:ln>
                          <a:solidFill>
                            <a:srgbClr val="009900"/>
                          </a:solidFill>
                          <a:effectLst/>
                          <a:latin typeface="Arial" panose="020B0604020202020204" pitchFamily="34" charset="0"/>
                        </a:rPr>
                        <a:t>‘ Llamada a la función Sumar_Cinco_Siguientes pasándole la variable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Call</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Sumar_Cinco_Siguientes_Tris(Suma)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ActiveCell.Offset(6,0).Value =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Sub</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Sumar_Cinco_Siguientes_Tris(S </a:t>
                      </a:r>
                      <a:r>
                        <a:rPr kumimoji="0" lang="es-ES" altLang="es-PE" sz="1300" b="1" i="0" u="none" strike="noStrike" cap="none" normalizeH="0" baseline="0">
                          <a:ln>
                            <a:noFill/>
                          </a:ln>
                          <a:solidFill>
                            <a:schemeClr val="tx1"/>
                          </a:solidFill>
                          <a:effectLst/>
                          <a:latin typeface="Arial" panose="020B0604020202020204" pitchFamily="34" charset="0"/>
                        </a:rPr>
                        <a:t>As Single</a:t>
                      </a:r>
                      <a:r>
                        <a:rPr kumimoji="0" lang="es-ES" altLang="es-PE" sz="13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Dim</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 </a:t>
                      </a:r>
                      <a:r>
                        <a:rPr kumimoji="0" lang="es-ES" altLang="es-PE" sz="1300" b="1"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Suma=0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For</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i=1 </a:t>
                      </a:r>
                      <a:r>
                        <a:rPr kumimoji="0" lang="es-ES" altLang="es-PE" sz="1300" b="1" i="0" u="none" strike="noStrike" cap="none" normalizeH="0" baseline="0">
                          <a:ln>
                            <a:noFill/>
                          </a:ln>
                          <a:solidFill>
                            <a:srgbClr val="0033CC"/>
                          </a:solidFill>
                          <a:effectLst/>
                          <a:latin typeface="Arial" panose="020B0604020202020204" pitchFamily="34" charset="0"/>
                        </a:rPr>
                        <a:t>To</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S = S+ActiveCell.Offset(i,0).Value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   Next</a:t>
                      </a:r>
                      <a:r>
                        <a:rPr kumimoji="0" lang="es-ES" altLang="es-PE" sz="1300" b="1"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chemeClr val="tx1"/>
                          </a:solidFill>
                          <a:effectLst/>
                          <a:latin typeface="Arial" panose="020B0604020202020204" pitchFamily="34" charset="0"/>
                        </a:rPr>
                        <a:t>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1" i="0" u="none" strike="noStrike" cap="none" normalizeH="0" baseline="0">
                          <a:ln>
                            <a:noFill/>
                          </a:ln>
                          <a:solidFill>
                            <a:srgbClr val="0033CC"/>
                          </a:solidFill>
                          <a:effectLst/>
                          <a:latin typeface="Arial" panose="020B0604020202020204" pitchFamily="34" charset="0"/>
                        </a:rPr>
                        <a:t>End Sub</a:t>
                      </a:r>
                      <a:endParaRPr kumimoji="0" lang="es-ES" altLang="es-PE" sz="2600" b="0" i="0" u="none" strike="noStrike" cap="none" normalizeH="0" baseline="0">
                        <a:ln>
                          <a:noFill/>
                        </a:ln>
                        <a:solidFill>
                          <a:srgbClr val="0033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7728166"/>
                  </a:ext>
                </a:extLst>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7C8E701D-B8DC-47B6-BF6A-3EE48E1EA34A}"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0DB8B897-973C-4357-92E9-8598D77D828A}" type="slidenum">
              <a:rPr lang="es-ES" altLang="en-US"/>
              <a:pPr>
                <a:defRPr/>
              </a:pPr>
              <a:t>69</a:t>
            </a:fld>
            <a:endParaRPr lang="es-ES" altLang="en-US"/>
          </a:p>
        </p:txBody>
      </p:sp>
      <p:sp>
        <p:nvSpPr>
          <p:cNvPr id="89092" name="Rectangle 2"/>
          <p:cNvSpPr>
            <a:spLocks noGrp="1" noChangeArrowheads="1"/>
          </p:cNvSpPr>
          <p:nvPr>
            <p:ph type="title"/>
          </p:nvPr>
        </p:nvSpPr>
        <p:spPr>
          <a:xfrm>
            <a:off x="457200" y="185738"/>
            <a:ext cx="7543800" cy="1062037"/>
          </a:xfrm>
        </p:spPr>
        <p:txBody>
          <a:bodyPr/>
          <a:lstStyle/>
          <a:p>
            <a:pPr eaLnBrk="1" hangingPunct="1"/>
            <a:r>
              <a:rPr lang="es-ES" altLang="es-PE" sz="3100" b="0"/>
              <a:t>Paso por referencia y paso por valor</a:t>
            </a:r>
            <a:endParaRPr lang="es-ES" altLang="es-PE" sz="3100"/>
          </a:p>
        </p:txBody>
      </p:sp>
      <p:sp>
        <p:nvSpPr>
          <p:cNvPr id="89093" name="Rectangle 3"/>
          <p:cNvSpPr>
            <a:spLocks noGrp="1" noChangeArrowheads="1"/>
          </p:cNvSpPr>
          <p:nvPr>
            <p:ph type="body" idx="1"/>
          </p:nvPr>
        </p:nvSpPr>
        <p:spPr>
          <a:xfrm>
            <a:off x="457200" y="1268413"/>
            <a:ext cx="8229600" cy="4862512"/>
          </a:xfrm>
        </p:spPr>
        <p:txBody>
          <a:bodyPr/>
          <a:lstStyle/>
          <a:p>
            <a:pPr eaLnBrk="1" hangingPunct="1">
              <a:lnSpc>
                <a:spcPct val="90000"/>
              </a:lnSpc>
            </a:pPr>
            <a:r>
              <a:rPr lang="es-ES" altLang="es-PE" sz="1700"/>
              <a:t>El paso por valor significa que la variable parámetro del procedimiento recibe el valor de la variable (o directamente el valor) de su parámetro correspondiente de la instrucción de llamada y en el paso por referencia, la variable parámetro del procedimiento es la misma que su parámetro correspondiente de la instrucción de llamada, es decir, la declarada en el procedimiento desde el que se hace la llamada.</a:t>
            </a:r>
          </a:p>
          <a:p>
            <a:pPr eaLnBrk="1" hangingPunct="1">
              <a:lnSpc>
                <a:spcPct val="90000"/>
              </a:lnSpc>
            </a:pPr>
            <a:r>
              <a:rPr lang="es-ES" altLang="es-PE" sz="1700"/>
              <a:t>Por defecto, y siempre que en la instrucción de llamada se utilicen variables, las llamadas son por referencia.</a:t>
            </a:r>
          </a:p>
          <a:p>
            <a:pPr eaLnBrk="1" hangingPunct="1">
              <a:lnSpc>
                <a:spcPct val="90000"/>
              </a:lnSpc>
            </a:pPr>
            <a:r>
              <a:rPr lang="es-ES" altLang="es-PE" sz="1700"/>
              <a:t>Si desea que el paso de parámetros sea por valor, debe anteponer a la variable parámetro la palabra reservada </a:t>
            </a:r>
            <a:r>
              <a:rPr lang="es-ES" altLang="es-PE" sz="1700" b="1"/>
              <a:t>ByVal</a:t>
            </a:r>
          </a:p>
          <a:p>
            <a:pPr eaLnBrk="1" hangingPunct="1">
              <a:lnSpc>
                <a:spcPct val="90000"/>
              </a:lnSpc>
              <a:buFont typeface="Wingdings" panose="05000000000000000000" pitchFamily="2" charset="2"/>
              <a:buNone/>
            </a:pPr>
            <a:endParaRPr lang="es-ES" altLang="es-PE" sz="800"/>
          </a:p>
          <a:p>
            <a:pPr algn="ctr" eaLnBrk="1" hangingPunct="1">
              <a:lnSpc>
                <a:spcPct val="90000"/>
              </a:lnSpc>
              <a:buFont typeface="Wingdings" panose="05000000000000000000" pitchFamily="2" charset="2"/>
              <a:buNone/>
            </a:pPr>
            <a:r>
              <a:rPr lang="es-ES" altLang="es-PE" sz="1500" b="1">
                <a:solidFill>
                  <a:srgbClr val="0033CC"/>
                </a:solidFill>
              </a:rPr>
              <a:t>Sub</a:t>
            </a:r>
            <a:r>
              <a:rPr lang="es-ES" altLang="es-PE" sz="1500" b="1"/>
              <a:t> </a:t>
            </a:r>
            <a:r>
              <a:rPr lang="es-ES" altLang="es-PE" sz="1500"/>
              <a:t>Saltar_Celdas_Llenas(</a:t>
            </a:r>
            <a:r>
              <a:rPr lang="es-ES" altLang="es-PE" sz="1500" b="1">
                <a:solidFill>
                  <a:srgbClr val="0033CC"/>
                </a:solidFill>
              </a:rPr>
              <a:t>ByVal</a:t>
            </a:r>
            <a:r>
              <a:rPr lang="es-ES" altLang="es-PE" sz="1500" b="1"/>
              <a:t> </a:t>
            </a:r>
            <a:r>
              <a:rPr lang="es-ES" altLang="es-PE" sz="1500"/>
              <a:t>Hoja As String, </a:t>
            </a:r>
            <a:r>
              <a:rPr lang="es-ES" altLang="es-PE" sz="1500" b="1">
                <a:solidFill>
                  <a:srgbClr val="0033CC"/>
                </a:solidFill>
              </a:rPr>
              <a:t>ByVal</a:t>
            </a:r>
            <a:r>
              <a:rPr lang="es-ES" altLang="es-PE" sz="1500" b="1"/>
              <a:t> </a:t>
            </a:r>
            <a:r>
              <a:rPr lang="es-ES" altLang="es-PE" sz="1500"/>
              <a:t>Casilla_Inicial As String)</a:t>
            </a:r>
          </a:p>
          <a:p>
            <a:pPr eaLnBrk="1" hangingPunct="1">
              <a:lnSpc>
                <a:spcPct val="90000"/>
              </a:lnSpc>
              <a:buFont typeface="Wingdings" panose="05000000000000000000" pitchFamily="2" charset="2"/>
              <a:buNone/>
            </a:pPr>
            <a:endParaRPr lang="es-ES" altLang="es-PE" sz="700"/>
          </a:p>
          <a:p>
            <a:pPr eaLnBrk="1" hangingPunct="1">
              <a:lnSpc>
                <a:spcPct val="90000"/>
              </a:lnSpc>
            </a:pPr>
            <a:r>
              <a:rPr lang="es-ES" altLang="es-PE" sz="1700"/>
              <a:t>Aunque lo elegante y efectivo por razones de memoria seria pasar siempre que sea posible por valor, es poco habitual que así se haga en Visual Basic, seguramente por comodidad.</a:t>
            </a:r>
          </a:p>
          <a:p>
            <a:pPr eaLnBrk="1" hangingPunct="1">
              <a:lnSpc>
                <a:spcPct val="90000"/>
              </a:lnSpc>
            </a:pPr>
            <a:r>
              <a:rPr lang="es-ES" altLang="es-PE" sz="1700"/>
              <a:t>Como suponemos que hará como la mayoría, es decir, pasar por referencia, tenga cuidado con los (indeseables) efectos laterales.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4"/>
          <p:cNvSpPr>
            <a:spLocks noGrp="1"/>
          </p:cNvSpPr>
          <p:nvPr>
            <p:ph type="dt" sz="quarter" idx="10"/>
          </p:nvPr>
        </p:nvSpPr>
        <p:spPr/>
        <p:txBody>
          <a:bodyPr/>
          <a:lstStyle/>
          <a:p>
            <a:pPr>
              <a:defRPr/>
            </a:pPr>
            <a:fld id="{3D825B8D-DC4A-49A9-86F4-49EB07401023}" type="datetime1">
              <a:rPr lang="es-ES" altLang="es-PE" smtClean="0"/>
              <a:t>07/03/2022</a:t>
            </a:fld>
            <a:endParaRPr lang="es-ES" altLang="en-US"/>
          </a:p>
        </p:txBody>
      </p:sp>
      <p:sp>
        <p:nvSpPr>
          <p:cNvPr id="14" name="Marcador de número de diapositiva 6"/>
          <p:cNvSpPr>
            <a:spLocks noGrp="1"/>
          </p:cNvSpPr>
          <p:nvPr>
            <p:ph type="sldNum" sz="quarter" idx="12"/>
          </p:nvPr>
        </p:nvSpPr>
        <p:spPr/>
        <p:txBody>
          <a:bodyPr/>
          <a:lstStyle/>
          <a:p>
            <a:pPr>
              <a:defRPr/>
            </a:pPr>
            <a:fld id="{06CB3E9C-7085-45E0-B3AC-29A49558EE12}" type="slidenum">
              <a:rPr lang="es-ES" altLang="en-US"/>
              <a:pPr>
                <a:defRPr/>
              </a:pPr>
              <a:t>7</a:t>
            </a:fld>
            <a:endParaRPr lang="es-ES" altLang="en-US"/>
          </a:p>
        </p:txBody>
      </p:sp>
      <p:sp>
        <p:nvSpPr>
          <p:cNvPr id="18436" name="Rectangle 2"/>
          <p:cNvSpPr>
            <a:spLocks noGrp="1" noChangeArrowheads="1"/>
          </p:cNvSpPr>
          <p:nvPr>
            <p:ph type="title"/>
          </p:nvPr>
        </p:nvSpPr>
        <p:spPr/>
        <p:txBody>
          <a:bodyPr/>
          <a:lstStyle/>
          <a:p>
            <a:pPr eaLnBrk="1" hangingPunct="1"/>
            <a:r>
              <a:rPr lang="es-ES_tradnl" altLang="es-PE"/>
              <a:t>Dim e InputBox</a:t>
            </a:r>
            <a:endParaRPr lang="es-ES" altLang="es-PE"/>
          </a:p>
        </p:txBody>
      </p:sp>
      <p:graphicFrame>
        <p:nvGraphicFramePr>
          <p:cNvPr id="212011" name="Group 43"/>
          <p:cNvGraphicFramePr>
            <a:graphicFrameLocks noGrp="1"/>
          </p:cNvGraphicFramePr>
          <p:nvPr>
            <p:ph sz="half" idx="2"/>
          </p:nvPr>
        </p:nvGraphicFramePr>
        <p:xfrm>
          <a:off x="1042988" y="2166938"/>
          <a:ext cx="7489825" cy="3829050"/>
        </p:xfrm>
        <a:graphic>
          <a:graphicData uri="http://schemas.openxmlformats.org/drawingml/2006/table">
            <a:tbl>
              <a:tblPr/>
              <a:tblGrid>
                <a:gridCol w="7489825">
                  <a:extLst>
                    <a:ext uri="{9D8B030D-6E8A-4147-A177-3AD203B41FA5}">
                      <a16:colId xmlns:a16="http://schemas.microsoft.com/office/drawing/2014/main" val="3107463563"/>
                    </a:ext>
                  </a:extLst>
                </a:gridCol>
              </a:tblGrid>
              <a:tr h="154146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Entrar_Valor_Bis()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'Este procedimiento es igual que el anterior pero no utiliza variables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ActiveSheet.Range("D11").Value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 InputBox("Introducir un texto " &amp; Chr(10) &amp; "Para la casilla D11", "Entrada de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'El guión bajo permite partir una línea de código demasiado larga. Ver Chr(10)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3409580"/>
                  </a:ext>
                </a:extLst>
              </a:tr>
              <a:tr h="22875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Entrar_Valor_Tris()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'En este caso se pide al usuario que entre la casilla donde se introducirá el texto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Casilla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'Casilla puede ser por ejemplo D12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Texto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 = InputBox("En que casilla quiere entrar el valor", "Entrar Casilla")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Texto = InputBox("Introducir un texto" &amp; Chr(13)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&amp; "Para la casilla " &amp; Casilla, "Entrada de datos") </a:t>
                      </a:r>
                      <a:r>
                        <a:rPr kumimoji="0" lang="es-ES" altLang="es-PE" sz="1300" b="0" i="0" u="none" strike="noStrike" cap="none" normalizeH="0" baseline="0">
                          <a:ln>
                            <a:noFill/>
                          </a:ln>
                          <a:solidFill>
                            <a:srgbClr val="009900"/>
                          </a:solidFill>
                          <a:effectLst/>
                          <a:latin typeface="Arial" panose="020B0604020202020204" pitchFamily="34" charset="0"/>
                        </a:rPr>
                        <a:t>‘ Operador de concatenación &amp;</a:t>
                      </a:r>
                      <a:endParaRPr kumimoji="0" lang="es-ES" altLang="es-PE" sz="13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ActiveSheet.Range(Casilla).Value = Texto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4152848"/>
                  </a:ext>
                </a:extLst>
              </a:tr>
            </a:tbl>
          </a:graphicData>
        </a:graphic>
      </p:graphicFrame>
      <p:sp>
        <p:nvSpPr>
          <p:cNvPr id="18445" name="Rectangle 44"/>
          <p:cNvSpPr>
            <a:spLocks noGrp="1" noChangeArrowheads="1"/>
          </p:cNvSpPr>
          <p:nvPr>
            <p:ph type="body" sz="half" idx="1"/>
          </p:nvPr>
        </p:nvSpPr>
        <p:spPr>
          <a:xfrm>
            <a:off x="179388" y="1341438"/>
            <a:ext cx="8713787" cy="574675"/>
          </a:xfrm>
          <a:noFill/>
        </p:spPr>
        <p:txBody>
          <a:bodyPr/>
          <a:lstStyle/>
          <a:p>
            <a:pPr algn="ctr" eaLnBrk="1" hangingPunct="1">
              <a:lnSpc>
                <a:spcPct val="80000"/>
              </a:lnSpc>
              <a:buFont typeface="Wingdings" panose="05000000000000000000" pitchFamily="2" charset="2"/>
              <a:buNone/>
            </a:pPr>
            <a:r>
              <a:rPr lang="es-ES_tradnl" altLang="es-PE" sz="1700" b="1" i="1"/>
              <a:t>InputBox</a:t>
            </a:r>
            <a:r>
              <a:rPr lang="es-ES_tradnl" altLang="es-PE" sz="1700"/>
              <a:t>(</a:t>
            </a:r>
            <a:r>
              <a:rPr lang="es-ES_tradnl" altLang="es-PE" sz="1700" i="1"/>
              <a:t>Mensaje</a:t>
            </a:r>
            <a:r>
              <a:rPr lang="es-ES_tradnl" altLang="es-PE" sz="1700"/>
              <a:t>, </a:t>
            </a:r>
            <a:r>
              <a:rPr lang="es-ES_tradnl" altLang="es-PE" sz="1700" i="1"/>
              <a:t>Título</a:t>
            </a:r>
            <a:r>
              <a:rPr lang="es-ES_tradnl" altLang="es-PE" sz="1700"/>
              <a:t>, </a:t>
            </a:r>
            <a:r>
              <a:rPr lang="es-ES_tradnl" altLang="es-PE" sz="1700" i="1"/>
              <a:t>Valor por defecto</a:t>
            </a:r>
            <a:r>
              <a:rPr lang="es-ES_tradnl" altLang="es-PE" sz="1700"/>
              <a:t>, </a:t>
            </a:r>
            <a:r>
              <a:rPr lang="es-ES_tradnl" altLang="es-PE" sz="1700" i="1"/>
              <a:t>Posición horizontal</a:t>
            </a:r>
            <a:r>
              <a:rPr lang="es-ES_tradnl" altLang="es-PE" sz="1700"/>
              <a:t>, </a:t>
            </a:r>
            <a:r>
              <a:rPr lang="es-ES_tradnl" altLang="es-PE" sz="1700" i="1"/>
              <a:t>Posición Vertical</a:t>
            </a:r>
            <a:r>
              <a:rPr lang="es-ES_tradnl" altLang="es-PE" sz="1700"/>
              <a:t>, </a:t>
            </a:r>
            <a:r>
              <a:rPr lang="es-ES_tradnl" altLang="es-PE" sz="1700" i="1"/>
              <a:t>Archivoayuda</a:t>
            </a:r>
            <a:r>
              <a:rPr lang="es-ES_tradnl" altLang="es-PE" sz="1700"/>
              <a:t>, </a:t>
            </a:r>
            <a:r>
              <a:rPr lang="es-ES_tradnl" altLang="es-PE" sz="1700" i="1"/>
              <a:t>Número de contexto para la ayuda</a:t>
            </a:r>
            <a:r>
              <a:rPr lang="es-ES_tradnl" altLang="es-PE" sz="1700"/>
              <a:t>)</a:t>
            </a:r>
          </a:p>
          <a:p>
            <a:pPr eaLnBrk="1" hangingPunct="1">
              <a:lnSpc>
                <a:spcPct val="80000"/>
              </a:lnSpc>
              <a:buFont typeface="Wingdings" panose="05000000000000000000" pitchFamily="2" charset="2"/>
              <a:buNone/>
            </a:pPr>
            <a:endParaRPr lang="es-ES" altLang="es-PE" sz="170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0870702B-5AAE-44F4-8E71-5E9BE3E9E988}"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CA6ED392-DF0B-4F36-88CE-FDF615BD43D5}" type="slidenum">
              <a:rPr lang="es-ES" altLang="en-US"/>
              <a:pPr>
                <a:defRPr/>
              </a:pPr>
              <a:t>70</a:t>
            </a:fld>
            <a:endParaRPr lang="es-ES" altLang="en-US"/>
          </a:p>
        </p:txBody>
      </p:sp>
      <p:sp>
        <p:nvSpPr>
          <p:cNvPr id="90116" name="Rectangle 2"/>
          <p:cNvSpPr>
            <a:spLocks noGrp="1" noChangeArrowheads="1"/>
          </p:cNvSpPr>
          <p:nvPr>
            <p:ph type="title"/>
          </p:nvPr>
        </p:nvSpPr>
        <p:spPr/>
        <p:txBody>
          <a:bodyPr/>
          <a:lstStyle/>
          <a:p>
            <a:pPr eaLnBrk="1" hangingPunct="1"/>
            <a:r>
              <a:rPr lang="es-ES_tradnl" altLang="es-PE"/>
              <a:t>Efecto Lateral</a:t>
            </a:r>
            <a:endParaRPr lang="es-ES" altLang="es-PE"/>
          </a:p>
        </p:txBody>
      </p:sp>
      <p:sp>
        <p:nvSpPr>
          <p:cNvPr id="90117" name="Rectangle 3"/>
          <p:cNvSpPr>
            <a:spLocks noGrp="1" noChangeArrowheads="1"/>
          </p:cNvSpPr>
          <p:nvPr>
            <p:ph type="body" idx="1"/>
          </p:nvPr>
        </p:nvSpPr>
        <p:spPr>
          <a:xfrm>
            <a:off x="457200" y="1719263"/>
            <a:ext cx="8229600" cy="1781175"/>
          </a:xfrm>
        </p:spPr>
        <p:txBody>
          <a:bodyPr/>
          <a:lstStyle/>
          <a:p>
            <a:pPr eaLnBrk="1" hangingPunct="1"/>
            <a:r>
              <a:rPr lang="es-ES" altLang="es-PE" sz="1300"/>
              <a:t>Este programa </a:t>
            </a:r>
            <a:r>
              <a:rPr lang="es-ES" altLang="es-PE" sz="1300" b="1">
                <a:solidFill>
                  <a:schemeClr val="hlink"/>
                </a:solidFill>
              </a:rPr>
              <a:t>no funciona</a:t>
            </a:r>
            <a:r>
              <a:rPr lang="es-ES" altLang="es-PE" sz="1300"/>
              <a:t> bien</a:t>
            </a:r>
          </a:p>
          <a:p>
            <a:pPr eaLnBrk="1" hangingPunct="1"/>
            <a:r>
              <a:rPr lang="es-ES" altLang="es-PE" sz="1300"/>
              <a:t>En la Hoja4 disponemos de 5 valores en cada una de las tres columnas B,C,D, y deseamos sumarlos</a:t>
            </a:r>
          </a:p>
          <a:p>
            <a:pPr eaLnBrk="1" hangingPunct="1"/>
            <a:r>
              <a:rPr lang="es-ES" altLang="es-PE" sz="1300"/>
              <a:t>Debería sumar los cinco valores de cada columna y poner su suma justo bajo ellos</a:t>
            </a:r>
          </a:p>
          <a:p>
            <a:pPr eaLnBrk="1" hangingPunct="1"/>
            <a:r>
              <a:rPr lang="es-ES" altLang="es-PE" sz="1300"/>
              <a:t>El mal funcionamiento se debe a que la variable Fila pasa al procedimiento llamado, como variable y no como valor, pese a que se cambia el nombre por F, sigue siendo la misma</a:t>
            </a:r>
            <a:endParaRPr lang="es-ES" altLang="es-PE" sz="2600"/>
          </a:p>
        </p:txBody>
      </p:sp>
      <p:graphicFrame>
        <p:nvGraphicFramePr>
          <p:cNvPr id="352294" name="Group 38"/>
          <p:cNvGraphicFramePr>
            <a:graphicFrameLocks noGrp="1"/>
          </p:cNvGraphicFramePr>
          <p:nvPr/>
        </p:nvGraphicFramePr>
        <p:xfrm>
          <a:off x="395288" y="3573463"/>
          <a:ext cx="8424862" cy="2520950"/>
        </p:xfrm>
        <a:graphic>
          <a:graphicData uri="http://schemas.openxmlformats.org/drawingml/2006/table">
            <a:tbl>
              <a:tblPr/>
              <a:tblGrid>
                <a:gridCol w="3384550">
                  <a:extLst>
                    <a:ext uri="{9D8B030D-6E8A-4147-A177-3AD203B41FA5}">
                      <a16:colId xmlns:a16="http://schemas.microsoft.com/office/drawing/2014/main" val="3061648136"/>
                    </a:ext>
                  </a:extLst>
                </a:gridCol>
                <a:gridCol w="5040312">
                  <a:extLst>
                    <a:ext uri="{9D8B030D-6E8A-4147-A177-3AD203B41FA5}">
                      <a16:colId xmlns:a16="http://schemas.microsoft.com/office/drawing/2014/main" val="1900014204"/>
                    </a:ext>
                  </a:extLst>
                </a:gridCol>
              </a:tblGrid>
              <a:tr h="25209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Efecto_Lateral()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Fila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Fila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Call</a:t>
                      </a:r>
                      <a:r>
                        <a:rPr kumimoji="0" lang="es-ES" altLang="es-PE" sz="1100" b="0" i="0" u="none" strike="noStrike" cap="none" normalizeH="0" baseline="0">
                          <a:ln>
                            <a:noFill/>
                          </a:ln>
                          <a:solidFill>
                            <a:schemeClr val="tx1"/>
                          </a:solidFill>
                          <a:effectLst/>
                          <a:latin typeface="Arial" panose="020B0604020202020204" pitchFamily="34" charset="0"/>
                        </a:rPr>
                        <a:t> Recorrer_Sumar(Fila, 2, 5) </a:t>
                      </a:r>
                      <a:r>
                        <a:rPr kumimoji="0" lang="es-ES" altLang="es-PE" sz="1100" b="0" i="0" u="none" strike="noStrike" cap="none" normalizeH="0" baseline="0">
                          <a:ln>
                            <a:noFill/>
                          </a:ln>
                          <a:solidFill>
                            <a:srgbClr val="009900"/>
                          </a:solidFill>
                          <a:effectLst/>
                          <a:latin typeface="Arial" panose="020B0604020202020204" pitchFamily="34" charset="0"/>
                        </a:rPr>
                        <a:t>' Columna 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Call</a:t>
                      </a:r>
                      <a:r>
                        <a:rPr kumimoji="0" lang="es-ES" altLang="es-PE" sz="1100" b="0" i="0" u="none" strike="noStrike" cap="none" normalizeH="0" baseline="0">
                          <a:ln>
                            <a:noFill/>
                          </a:ln>
                          <a:solidFill>
                            <a:schemeClr val="tx1"/>
                          </a:solidFill>
                          <a:effectLst/>
                          <a:latin typeface="Arial" panose="020B0604020202020204" pitchFamily="34" charset="0"/>
                        </a:rPr>
                        <a:t> Recorrer_Sumar(Fila, 3, 5) </a:t>
                      </a:r>
                      <a:r>
                        <a:rPr kumimoji="0" lang="es-ES" altLang="es-PE" sz="1100" b="0" i="0" u="none" strike="noStrike" cap="none" normalizeH="0" baseline="0">
                          <a:ln>
                            <a:noFill/>
                          </a:ln>
                          <a:solidFill>
                            <a:srgbClr val="009900"/>
                          </a:solidFill>
                          <a:effectLst/>
                          <a:latin typeface="Arial" panose="020B0604020202020204" pitchFamily="34" charset="0"/>
                        </a:rPr>
                        <a:t>' Columna 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Call </a:t>
                      </a:r>
                      <a:r>
                        <a:rPr kumimoji="0" lang="es-ES" altLang="es-PE" sz="1100" b="0" i="0" u="none" strike="noStrike" cap="none" normalizeH="0" baseline="0">
                          <a:ln>
                            <a:noFill/>
                          </a:ln>
                          <a:solidFill>
                            <a:schemeClr val="tx1"/>
                          </a:solidFill>
                          <a:effectLst/>
                          <a:latin typeface="Arial" panose="020B0604020202020204" pitchFamily="34" charset="0"/>
                        </a:rPr>
                        <a:t>Recorrer_Sumar(Fila, 4, 5) </a:t>
                      </a:r>
                      <a:r>
                        <a:rPr kumimoji="0" lang="es-ES" altLang="es-PE" sz="1100" b="0" i="0" u="none" strike="noStrike" cap="none" normalizeH="0" baseline="0">
                          <a:ln>
                            <a:noFill/>
                          </a:ln>
                          <a:solidFill>
                            <a:srgbClr val="009900"/>
                          </a:solidFill>
                          <a:effectLst/>
                          <a:latin typeface="Arial" panose="020B0604020202020204" pitchFamily="34" charset="0"/>
                        </a:rPr>
                        <a:t>' Columna 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Recorrer_Sumar(F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C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 Q </a:t>
                      </a:r>
                      <a:r>
                        <a:rPr kumimoji="0" lang="es-ES" altLang="es-PE" sz="1100" b="0" i="0" u="none" strike="noStrike" cap="none" normalizeH="0" baseline="0">
                          <a:ln>
                            <a:noFill/>
                          </a:ln>
                          <a:solidFill>
                            <a:srgbClr val="0033CC"/>
                          </a:solidFill>
                          <a:effectLst/>
                          <a:latin typeface="Arial" panose="020B0604020202020204" pitchFamily="34" charset="0"/>
                        </a:rPr>
                        <a:t>As Integer</a:t>
                      </a:r>
                      <a:r>
                        <a:rPr kumimoji="0" lang="es-ES" altLang="es-PE" sz="11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i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 </a:t>
                      </a:r>
                      <a:r>
                        <a:rPr kumimoji="0" lang="es-ES" altLang="es-PE" sz="1100" b="0" i="0" u="none" strike="noStrike" cap="none" normalizeH="0" baseline="0">
                          <a:ln>
                            <a:noFill/>
                          </a:ln>
                          <a:solidFill>
                            <a:schemeClr val="tx1"/>
                          </a:solidFill>
                          <a:effectLst/>
                          <a:latin typeface="Arial" panose="020B0604020202020204" pitchFamily="34" charset="0"/>
                        </a:rPr>
                        <a:t>Total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For</a:t>
                      </a:r>
                      <a:r>
                        <a:rPr kumimoji="0" lang="es-ES" altLang="es-PE" sz="1100" b="0" i="0" u="none" strike="noStrike" cap="none" normalizeH="0" baseline="0">
                          <a:ln>
                            <a:noFill/>
                          </a:ln>
                          <a:solidFill>
                            <a:schemeClr val="tx1"/>
                          </a:solidFill>
                          <a:effectLst/>
                          <a:latin typeface="Arial" panose="020B0604020202020204" pitchFamily="34" charset="0"/>
                        </a:rPr>
                        <a:t> i = 1 </a:t>
                      </a:r>
                      <a:r>
                        <a:rPr kumimoji="0" lang="es-ES" altLang="es-PE" sz="1100" b="0" i="0" u="none" strike="noStrike" cap="none" normalizeH="0" baseline="0">
                          <a:ln>
                            <a:noFill/>
                          </a:ln>
                          <a:solidFill>
                            <a:srgbClr val="0033CC"/>
                          </a:solidFill>
                          <a:effectLst/>
                          <a:latin typeface="Arial" panose="020B0604020202020204" pitchFamily="34" charset="0"/>
                        </a:rPr>
                        <a:t>To</a:t>
                      </a:r>
                      <a:r>
                        <a:rPr kumimoji="0" lang="es-ES" altLang="es-PE" sz="1100" b="0" i="0" u="none" strike="noStrike" cap="none" normalizeH="0" baseline="0">
                          <a:ln>
                            <a:noFill/>
                          </a:ln>
                          <a:solidFill>
                            <a:schemeClr val="tx1"/>
                          </a:solidFill>
                          <a:effectLst/>
                          <a:latin typeface="Arial" panose="020B0604020202020204" pitchFamily="34" charset="0"/>
                        </a:rPr>
                        <a:t> Q</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Total = Total + ActiveSheet.Cells(F, C).Value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F = F + 1 </a:t>
                      </a:r>
                      <a:r>
                        <a:rPr kumimoji="0" lang="es-ES" altLang="es-PE" sz="1100" b="0" i="0" u="none" strike="noStrike" cap="none" normalizeH="0" baseline="0">
                          <a:ln>
                            <a:noFill/>
                          </a:ln>
                          <a:solidFill>
                            <a:srgbClr val="009900"/>
                          </a:solidFill>
                          <a:effectLst/>
                          <a:latin typeface="Arial" panose="020B0604020202020204" pitchFamily="34" charset="0"/>
                        </a:rPr>
                        <a:t>' OJO con esta asignación, recuerde que F es la variable Fila declarada en el procedimiento Efecto_Lateral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Next </a:t>
                      </a:r>
                      <a:r>
                        <a:rPr kumimoji="0" lang="es-ES" altLang="es-PE" sz="1100" b="0" i="0" u="none" strike="noStrike" cap="none" normalizeH="0" baseline="0">
                          <a:ln>
                            <a:noFill/>
                          </a:ln>
                          <a:solidFill>
                            <a:schemeClr val="tx1"/>
                          </a:solidFill>
                          <a:effectLst/>
                          <a:latin typeface="Arial" panose="020B0604020202020204" pitchFamily="34" charset="0"/>
                        </a:rPr>
                        <a:t>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ActiveSheet.Cells(F, C)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6520184"/>
                  </a:ext>
                </a:extLst>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60B23914-C05E-4E80-A68F-510808E7633B}"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5C2B4B11-4E28-4162-8FF5-0E2F2917F722}" type="slidenum">
              <a:rPr lang="es-ES" altLang="en-US"/>
              <a:pPr>
                <a:defRPr/>
              </a:pPr>
              <a:t>71</a:t>
            </a:fld>
            <a:endParaRPr lang="es-ES" altLang="en-US"/>
          </a:p>
        </p:txBody>
      </p:sp>
      <p:sp>
        <p:nvSpPr>
          <p:cNvPr id="91140" name="Rectangle 2"/>
          <p:cNvSpPr>
            <a:spLocks noGrp="1" noChangeArrowheads="1"/>
          </p:cNvSpPr>
          <p:nvPr>
            <p:ph type="title"/>
          </p:nvPr>
        </p:nvSpPr>
        <p:spPr/>
        <p:txBody>
          <a:bodyPr/>
          <a:lstStyle/>
          <a:p>
            <a:pPr eaLnBrk="1" hangingPunct="1"/>
            <a:r>
              <a:rPr lang="es-ES_tradnl" altLang="es-PE"/>
              <a:t>ByVal</a:t>
            </a:r>
            <a:endParaRPr lang="es-ES" altLang="es-PE"/>
          </a:p>
        </p:txBody>
      </p:sp>
      <p:sp>
        <p:nvSpPr>
          <p:cNvPr id="91141" name="Rectangle 3"/>
          <p:cNvSpPr>
            <a:spLocks noGrp="1" noChangeArrowheads="1"/>
          </p:cNvSpPr>
          <p:nvPr>
            <p:ph type="body" idx="1"/>
          </p:nvPr>
        </p:nvSpPr>
        <p:spPr>
          <a:xfrm>
            <a:off x="457200" y="1719263"/>
            <a:ext cx="8229600" cy="519112"/>
          </a:xfrm>
        </p:spPr>
        <p:txBody>
          <a:bodyPr/>
          <a:lstStyle/>
          <a:p>
            <a:pPr eaLnBrk="1" hangingPunct="1">
              <a:lnSpc>
                <a:spcPct val="80000"/>
              </a:lnSpc>
            </a:pPr>
            <a:r>
              <a:rPr lang="es-ES" altLang="es-PE" sz="1700"/>
              <a:t>Se corrige añadiendo </a:t>
            </a:r>
            <a:r>
              <a:rPr lang="es-ES" altLang="es-PE" sz="1700">
                <a:solidFill>
                  <a:srgbClr val="0033CC"/>
                </a:solidFill>
              </a:rPr>
              <a:t>ByVal</a:t>
            </a:r>
            <a:r>
              <a:rPr lang="es-ES" altLang="es-PE" sz="1700"/>
              <a:t> a la variable, lo que hace que pase como valor.</a:t>
            </a:r>
            <a:endParaRPr lang="es-ES" altLang="es-PE" sz="3400"/>
          </a:p>
          <a:p>
            <a:pPr eaLnBrk="1" hangingPunct="1">
              <a:lnSpc>
                <a:spcPct val="80000"/>
              </a:lnSpc>
              <a:buFont typeface="Wingdings" panose="05000000000000000000" pitchFamily="2" charset="2"/>
              <a:buNone/>
            </a:pPr>
            <a:endParaRPr lang="es-ES" altLang="es-PE" sz="1700"/>
          </a:p>
        </p:txBody>
      </p:sp>
      <p:graphicFrame>
        <p:nvGraphicFramePr>
          <p:cNvPr id="354336" name="Group 32"/>
          <p:cNvGraphicFramePr>
            <a:graphicFrameLocks noGrp="1"/>
          </p:cNvGraphicFramePr>
          <p:nvPr/>
        </p:nvGraphicFramePr>
        <p:xfrm>
          <a:off x="468313" y="2420938"/>
          <a:ext cx="8280400" cy="3744912"/>
        </p:xfrm>
        <a:graphic>
          <a:graphicData uri="http://schemas.openxmlformats.org/drawingml/2006/table">
            <a:tbl>
              <a:tblPr/>
              <a:tblGrid>
                <a:gridCol w="3743325">
                  <a:extLst>
                    <a:ext uri="{9D8B030D-6E8A-4147-A177-3AD203B41FA5}">
                      <a16:colId xmlns:a16="http://schemas.microsoft.com/office/drawing/2014/main" val="3203147962"/>
                    </a:ext>
                  </a:extLst>
                </a:gridCol>
                <a:gridCol w="4537075">
                  <a:extLst>
                    <a:ext uri="{9D8B030D-6E8A-4147-A177-3AD203B41FA5}">
                      <a16:colId xmlns:a16="http://schemas.microsoft.com/office/drawing/2014/main" val="2418763105"/>
                    </a:ext>
                  </a:extLst>
                </a:gridCol>
              </a:tblGrid>
              <a:tr h="37449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Efecto_Lateral_bis() </a:t>
                      </a:r>
                      <a:r>
                        <a:rPr kumimoji="0" lang="es-ES" altLang="es-PE" sz="1300" b="0" i="0" u="none" strike="noStrike" cap="none" normalizeH="0" baseline="0">
                          <a:ln>
                            <a:noFill/>
                          </a:ln>
                          <a:solidFill>
                            <a:srgbClr val="009900"/>
                          </a:solidFill>
                          <a:effectLst/>
                          <a:latin typeface="Arial" panose="020B0604020202020204" pitchFamily="34" charset="0"/>
                        </a:rPr>
                        <a:t>'Este procedimiento es igual al Efecto_Lateral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'con la salvedad de que en este se llama a Recorrer_Sumar_bis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Fila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Fila =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Call</a:t>
                      </a:r>
                      <a:r>
                        <a:rPr kumimoji="0" lang="es-ES" altLang="es-PE" sz="1300" b="0" i="0" u="none" strike="noStrike" cap="none" normalizeH="0" baseline="0">
                          <a:ln>
                            <a:noFill/>
                          </a:ln>
                          <a:solidFill>
                            <a:schemeClr val="tx1"/>
                          </a:solidFill>
                          <a:effectLst/>
                          <a:latin typeface="Arial" panose="020B0604020202020204" pitchFamily="34" charset="0"/>
                        </a:rPr>
                        <a:t> Recorrer_Sumar_bis(Fila, 2, 5) </a:t>
                      </a:r>
                      <a:r>
                        <a:rPr kumimoji="0" lang="es-ES" altLang="es-PE" sz="1300" b="0" i="0" u="none" strike="noStrike" cap="none" normalizeH="0" baseline="0">
                          <a:ln>
                            <a:noFill/>
                          </a:ln>
                          <a:solidFill>
                            <a:srgbClr val="009900"/>
                          </a:solidFill>
                          <a:effectLst/>
                          <a:latin typeface="Arial" panose="020B0604020202020204" pitchFamily="34" charset="0"/>
                        </a:rPr>
                        <a:t>' Columna 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Call</a:t>
                      </a:r>
                      <a:r>
                        <a:rPr kumimoji="0" lang="es-ES" altLang="es-PE" sz="1300" b="0" i="0" u="none" strike="noStrike" cap="none" normalizeH="0" baseline="0">
                          <a:ln>
                            <a:noFill/>
                          </a:ln>
                          <a:solidFill>
                            <a:schemeClr val="tx1"/>
                          </a:solidFill>
                          <a:effectLst/>
                          <a:latin typeface="Arial" panose="020B0604020202020204" pitchFamily="34" charset="0"/>
                        </a:rPr>
                        <a:t> Recorrer_Sumar_bis(Fila, 3, 5) </a:t>
                      </a:r>
                      <a:r>
                        <a:rPr kumimoji="0" lang="es-ES" altLang="es-PE" sz="1300" b="0" i="0" u="none" strike="noStrike" cap="none" normalizeH="0" baseline="0">
                          <a:ln>
                            <a:noFill/>
                          </a:ln>
                          <a:solidFill>
                            <a:srgbClr val="009900"/>
                          </a:solidFill>
                          <a:effectLst/>
                          <a:latin typeface="Arial" panose="020B0604020202020204" pitchFamily="34" charset="0"/>
                        </a:rPr>
                        <a:t>' Columna 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Call</a:t>
                      </a:r>
                      <a:r>
                        <a:rPr kumimoji="0" lang="es-ES" altLang="es-PE" sz="1300" b="0" i="0" u="none" strike="noStrike" cap="none" normalizeH="0" baseline="0">
                          <a:ln>
                            <a:noFill/>
                          </a:ln>
                          <a:solidFill>
                            <a:schemeClr val="tx1"/>
                          </a:solidFill>
                          <a:effectLst/>
                          <a:latin typeface="Arial" panose="020B0604020202020204" pitchFamily="34" charset="0"/>
                        </a:rPr>
                        <a:t> Recorrer_Sumar_bis(Fila, 4, 5) </a:t>
                      </a:r>
                      <a:r>
                        <a:rPr kumimoji="0" lang="es-ES" altLang="es-PE" sz="1300" b="0" i="0" u="none" strike="noStrike" cap="none" normalizeH="0" baseline="0">
                          <a:ln>
                            <a:noFill/>
                          </a:ln>
                          <a:solidFill>
                            <a:srgbClr val="009900"/>
                          </a:solidFill>
                          <a:effectLst/>
                          <a:latin typeface="Arial" panose="020B0604020202020204" pitchFamily="34" charset="0"/>
                        </a:rPr>
                        <a:t>' Columna 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Recorrer_Sumar_bis(</a:t>
                      </a:r>
                      <a:r>
                        <a:rPr kumimoji="0" lang="es-ES" altLang="es-PE" sz="1300" b="0" i="0" u="none" strike="noStrike" cap="none" normalizeH="0" baseline="0">
                          <a:ln>
                            <a:noFill/>
                          </a:ln>
                          <a:solidFill>
                            <a:srgbClr val="0033CC"/>
                          </a:solidFill>
                          <a:effectLst/>
                          <a:latin typeface="Arial" panose="020B0604020202020204" pitchFamily="34" charset="0"/>
                        </a:rPr>
                        <a:t>ByVal</a:t>
                      </a:r>
                      <a:r>
                        <a:rPr kumimoji="0" lang="es-ES" altLang="es-PE" sz="1300" b="0" i="0" u="none" strike="noStrike" cap="none" normalizeH="0" baseline="0">
                          <a:ln>
                            <a:noFill/>
                          </a:ln>
                          <a:solidFill>
                            <a:schemeClr val="tx1"/>
                          </a:solidFill>
                          <a:effectLst/>
                          <a:latin typeface="Arial" panose="020B0604020202020204" pitchFamily="34" charset="0"/>
                        </a:rPr>
                        <a:t> F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C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Q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'Este sub es idéntico al anterior salvo porque en la variable F hemos añadido ByVal,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'que transfiere el parámetro como valor y no como variable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i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Total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Total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For</a:t>
                      </a:r>
                      <a:r>
                        <a:rPr kumimoji="0" lang="es-ES" altLang="es-PE" sz="1300" b="0" i="0" u="none" strike="noStrike" cap="none" normalizeH="0" baseline="0">
                          <a:ln>
                            <a:noFill/>
                          </a:ln>
                          <a:solidFill>
                            <a:schemeClr val="tx1"/>
                          </a:solidFill>
                          <a:effectLst/>
                          <a:latin typeface="Arial" panose="020B0604020202020204" pitchFamily="34" charset="0"/>
                        </a:rPr>
                        <a:t> i = 1 </a:t>
                      </a:r>
                      <a:r>
                        <a:rPr kumimoji="0" lang="es-ES" altLang="es-PE" sz="1300" b="0" i="0" u="none" strike="noStrike" cap="none" normalizeH="0" baseline="0">
                          <a:ln>
                            <a:noFill/>
                          </a:ln>
                          <a:solidFill>
                            <a:srgbClr val="0033CC"/>
                          </a:solidFill>
                          <a:effectLst/>
                          <a:latin typeface="Arial" panose="020B0604020202020204" pitchFamily="34" charset="0"/>
                        </a:rPr>
                        <a:t>To</a:t>
                      </a:r>
                      <a:r>
                        <a:rPr kumimoji="0" lang="es-ES" altLang="es-PE" sz="1300" b="0" i="0" u="none" strike="noStrike" cap="none" normalizeH="0" baseline="0">
                          <a:ln>
                            <a:noFill/>
                          </a:ln>
                          <a:solidFill>
                            <a:schemeClr val="tx1"/>
                          </a:solidFill>
                          <a:effectLst/>
                          <a:latin typeface="Arial" panose="020B0604020202020204" pitchFamily="34" charset="0"/>
                        </a:rPr>
                        <a:t> Q</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Total = Total + ActiveSheet.Cells(F, C).Value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F = F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Next</a:t>
                      </a:r>
                      <a:r>
                        <a:rPr kumimoji="0" lang="es-ES" altLang="es-PE" sz="13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ActiveSheet.Cells(F, C)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0888389"/>
                  </a:ext>
                </a:extLst>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7F6BCC63-F35F-464B-ABEA-BADB9C24B21D}"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C1AE9876-6849-42E0-9527-FD1FE01F687D}" type="slidenum">
              <a:rPr lang="es-ES" altLang="en-US"/>
              <a:pPr>
                <a:defRPr/>
              </a:pPr>
              <a:t>72</a:t>
            </a:fld>
            <a:endParaRPr lang="es-ES" altLang="en-US"/>
          </a:p>
        </p:txBody>
      </p:sp>
      <p:sp>
        <p:nvSpPr>
          <p:cNvPr id="92164" name="Rectangle 2"/>
          <p:cNvSpPr>
            <a:spLocks noGrp="1" noChangeArrowheads="1"/>
          </p:cNvSpPr>
          <p:nvPr>
            <p:ph type="title"/>
          </p:nvPr>
        </p:nvSpPr>
        <p:spPr/>
        <p:txBody>
          <a:bodyPr/>
          <a:lstStyle/>
          <a:p>
            <a:pPr eaLnBrk="1" hangingPunct="1"/>
            <a:r>
              <a:rPr lang="es-ES" altLang="es-PE" b="0"/>
              <a:t>Funciones</a:t>
            </a:r>
            <a:endParaRPr lang="es-ES" altLang="es-PE"/>
          </a:p>
        </p:txBody>
      </p:sp>
      <p:sp>
        <p:nvSpPr>
          <p:cNvPr id="92165" name="Rectangle 3"/>
          <p:cNvSpPr>
            <a:spLocks noGrp="1" noChangeArrowheads="1"/>
          </p:cNvSpPr>
          <p:nvPr>
            <p:ph type="body" idx="1"/>
          </p:nvPr>
        </p:nvSpPr>
        <p:spPr>
          <a:xfrm>
            <a:off x="457200" y="1719263"/>
            <a:ext cx="8229600" cy="1079500"/>
          </a:xfrm>
        </p:spPr>
        <p:txBody>
          <a:bodyPr/>
          <a:lstStyle/>
          <a:p>
            <a:pPr eaLnBrk="1" hangingPunct="1"/>
            <a:r>
              <a:rPr lang="es-ES_tradnl" altLang="es-PE" sz="1900"/>
              <a:t>Las funciones no ejecutan acciones, simplemente dan como resultado un valor</a:t>
            </a:r>
          </a:p>
          <a:p>
            <a:pPr eaLnBrk="1" hangingPunct="1"/>
            <a:r>
              <a:rPr lang="es-ES_tradnl" altLang="es-PE" sz="1900"/>
              <a:t>Las variables de la función se introducen como argumentos</a:t>
            </a:r>
            <a:endParaRPr lang="es-ES" altLang="es-PE" sz="1900"/>
          </a:p>
        </p:txBody>
      </p:sp>
      <p:graphicFrame>
        <p:nvGraphicFramePr>
          <p:cNvPr id="355338" name="Group 10"/>
          <p:cNvGraphicFramePr>
            <a:graphicFrameLocks noGrp="1"/>
          </p:cNvGraphicFramePr>
          <p:nvPr/>
        </p:nvGraphicFramePr>
        <p:xfrm>
          <a:off x="611188" y="2708275"/>
          <a:ext cx="7848600" cy="1582738"/>
        </p:xfrm>
        <a:graphic>
          <a:graphicData uri="http://schemas.openxmlformats.org/drawingml/2006/table">
            <a:tbl>
              <a:tblPr/>
              <a:tblGrid>
                <a:gridCol w="7848600">
                  <a:extLst>
                    <a:ext uri="{9D8B030D-6E8A-4147-A177-3AD203B41FA5}">
                      <a16:colId xmlns:a16="http://schemas.microsoft.com/office/drawing/2014/main" val="3785242138"/>
                    </a:ext>
                  </a:extLst>
                </a:gridCol>
              </a:tblGrid>
              <a:tr h="158273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600" b="0" i="0" u="none" strike="noStrike" cap="none" normalizeH="0" baseline="0">
                          <a:ln>
                            <a:noFill/>
                          </a:ln>
                          <a:solidFill>
                            <a:srgbClr val="0033CC"/>
                          </a:solidFill>
                          <a:effectLst/>
                          <a:latin typeface="Arial" panose="020B0604020202020204" pitchFamily="34" charset="0"/>
                        </a:rPr>
                        <a:t>Function</a:t>
                      </a:r>
                      <a:r>
                        <a:rPr kumimoji="0" lang="es-ES" altLang="es-PE" sz="2600" b="0" i="0" u="none" strike="noStrike" cap="none" normalizeH="0" baseline="0">
                          <a:ln>
                            <a:noFill/>
                          </a:ln>
                          <a:solidFill>
                            <a:schemeClr val="tx1"/>
                          </a:solidFill>
                          <a:effectLst/>
                          <a:latin typeface="Arial" panose="020B0604020202020204" pitchFamily="34" charset="0"/>
                        </a:rPr>
                        <a:t> Area_Cuadrado(x, y)</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600" b="0" i="0" u="none" strike="noStrike" cap="none" normalizeH="0" baseline="0">
                          <a:ln>
                            <a:noFill/>
                          </a:ln>
                          <a:solidFill>
                            <a:schemeClr val="tx1"/>
                          </a:solidFill>
                          <a:effectLst/>
                          <a:latin typeface="Arial" panose="020B0604020202020204" pitchFamily="34" charset="0"/>
                        </a:rPr>
                        <a:t>    Area_Cuadrado = x * y</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2600" b="0" i="0" u="none" strike="noStrike" cap="none" normalizeH="0" baseline="0">
                          <a:ln>
                            <a:noFill/>
                          </a:ln>
                          <a:solidFill>
                            <a:srgbClr val="0033CC"/>
                          </a:solidFill>
                          <a:effectLst/>
                          <a:latin typeface="Arial" panose="020B0604020202020204" pitchFamily="34" charset="0"/>
                        </a:rPr>
                        <a:t>End Function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9833456"/>
                  </a:ext>
                </a:extLst>
              </a:tr>
            </a:tbl>
          </a:graphicData>
        </a:graphic>
      </p:graphicFrame>
      <p:sp>
        <p:nvSpPr>
          <p:cNvPr id="92172" name="Rectangle 14"/>
          <p:cNvSpPr>
            <a:spLocks noChangeArrowheads="1"/>
          </p:cNvSpPr>
          <p:nvPr/>
        </p:nvSpPr>
        <p:spPr bwMode="auto">
          <a:xfrm>
            <a:off x="395288" y="4508500"/>
            <a:ext cx="8302625" cy="144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692150" indent="-34766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987425" indent="-293688">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281113" indent="-2921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1598613" indent="-315913">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0558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5130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29702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427413" indent="-315913"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r>
              <a:rPr lang="es-ES_tradnl" altLang="es-PE" sz="1900"/>
              <a:t>En la categoría de Funciones “Definidas por el usuario” encontrará esta función que podrá aplicar normalmente a la hoja de cálculo.</a:t>
            </a:r>
          </a:p>
          <a:p>
            <a:pPr eaLnBrk="1" hangingPunct="1"/>
            <a:r>
              <a:rPr lang="es-ES_tradnl" altLang="es-PE" sz="1900"/>
              <a:t>También se puede usar esta función llamándola desde  un procedimiento o desde otra función.</a:t>
            </a:r>
            <a:endParaRPr lang="es-ES" altLang="es-PE" sz="19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E5B43C0F-6794-4ACC-9EB9-32772ACD80D0}"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04D870B2-8ED0-41EB-8799-FE9C3F11322A}" type="slidenum">
              <a:rPr lang="es-ES" altLang="en-US"/>
              <a:pPr>
                <a:defRPr/>
              </a:pPr>
              <a:t>73</a:t>
            </a:fld>
            <a:endParaRPr lang="es-ES" altLang="en-US"/>
          </a:p>
        </p:txBody>
      </p:sp>
      <p:sp>
        <p:nvSpPr>
          <p:cNvPr id="93188" name="Rectangle 2"/>
          <p:cNvSpPr>
            <a:spLocks noGrp="1" noChangeArrowheads="1"/>
          </p:cNvSpPr>
          <p:nvPr>
            <p:ph type="title"/>
          </p:nvPr>
        </p:nvSpPr>
        <p:spPr/>
        <p:txBody>
          <a:bodyPr/>
          <a:lstStyle/>
          <a:p>
            <a:pPr eaLnBrk="1" hangingPunct="1"/>
            <a:r>
              <a:rPr lang="es-ES" altLang="es-PE" b="0"/>
              <a:t>Función llamada por un Sub</a:t>
            </a:r>
            <a:endParaRPr lang="es-ES" altLang="es-PE"/>
          </a:p>
        </p:txBody>
      </p:sp>
      <p:sp>
        <p:nvSpPr>
          <p:cNvPr id="93189" name="Rectangle 3"/>
          <p:cNvSpPr>
            <a:spLocks noGrp="1" noChangeArrowheads="1"/>
          </p:cNvSpPr>
          <p:nvPr>
            <p:ph type="body" idx="1"/>
          </p:nvPr>
        </p:nvSpPr>
        <p:spPr>
          <a:xfrm>
            <a:off x="468313" y="1268413"/>
            <a:ext cx="8229600" cy="749300"/>
          </a:xfrm>
        </p:spPr>
        <p:txBody>
          <a:bodyPr/>
          <a:lstStyle/>
          <a:p>
            <a:pPr eaLnBrk="1" hangingPunct="1">
              <a:lnSpc>
                <a:spcPct val="90000"/>
              </a:lnSpc>
            </a:pPr>
            <a:r>
              <a:rPr lang="es-ES_tradnl" altLang="es-PE" sz="1900"/>
              <a:t>Una función puede ser llamada por un procedimiento u otra función.</a:t>
            </a:r>
          </a:p>
          <a:p>
            <a:pPr eaLnBrk="1" hangingPunct="1">
              <a:lnSpc>
                <a:spcPct val="90000"/>
              </a:lnSpc>
            </a:pPr>
            <a:r>
              <a:rPr lang="es-ES_tradnl" altLang="es-PE" sz="1900"/>
              <a:t>Las funciones tienen tipo (</a:t>
            </a:r>
            <a:r>
              <a:rPr lang="es-ES_tradnl" altLang="es-PE" sz="1100"/>
              <a:t>esta es de tipo integer</a:t>
            </a:r>
            <a:r>
              <a:rPr lang="es-ES_tradnl" altLang="es-PE" sz="1900"/>
              <a:t>) ya que devuelven un valor</a:t>
            </a:r>
            <a:endParaRPr lang="es-ES" altLang="es-PE" sz="1900"/>
          </a:p>
        </p:txBody>
      </p:sp>
      <p:graphicFrame>
        <p:nvGraphicFramePr>
          <p:cNvPr id="356372" name="Group 20"/>
          <p:cNvGraphicFramePr>
            <a:graphicFrameLocks noGrp="1"/>
          </p:cNvGraphicFramePr>
          <p:nvPr/>
        </p:nvGraphicFramePr>
        <p:xfrm>
          <a:off x="611188" y="1989138"/>
          <a:ext cx="7848600" cy="4203700"/>
        </p:xfrm>
        <a:graphic>
          <a:graphicData uri="http://schemas.openxmlformats.org/drawingml/2006/table">
            <a:tbl>
              <a:tblPr/>
              <a:tblGrid>
                <a:gridCol w="7848600">
                  <a:extLst>
                    <a:ext uri="{9D8B030D-6E8A-4147-A177-3AD203B41FA5}">
                      <a16:colId xmlns:a16="http://schemas.microsoft.com/office/drawing/2014/main" val="26539467"/>
                    </a:ext>
                  </a:extLst>
                </a:gridCol>
              </a:tblGrid>
              <a:tr h="42037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Llama_suma() </a:t>
                      </a:r>
                      <a:r>
                        <a:rPr kumimoji="0" lang="es-ES" altLang="es-PE" sz="1300" b="0" i="0" u="none" strike="noStrike" cap="none" normalizeH="0" baseline="0">
                          <a:ln>
                            <a:noFill/>
                          </a:ln>
                          <a:solidFill>
                            <a:srgbClr val="009900"/>
                          </a:solidFill>
                          <a:effectLst/>
                          <a:latin typeface="Arial" panose="020B0604020202020204" pitchFamily="34" charset="0"/>
                        </a:rPr>
                        <a:t>'Procedimiento que llama a una función de varias formas. Ver distintas formas.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x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n1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n2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x = Sumardos(5,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n1 = Val(InputBox("Entrar un número : ", "Entrada"))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n2 = Val(InputBox("Entrar otro número : ", "Entrada"))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x = Sumardos(n1, n2)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ActiveCell.Value = Sumardos(ActiveSheet.Range("K10").Value, ActiveSheet.Range("K11").Value)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x = Sumardos(5, 4) + Sumardos(n1, n2)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Function</a:t>
                      </a:r>
                      <a:r>
                        <a:rPr kumimoji="0" lang="es-ES" altLang="es-PE" sz="1300" b="0" i="0" u="none" strike="noStrike" cap="none" normalizeH="0" baseline="0">
                          <a:ln>
                            <a:noFill/>
                          </a:ln>
                          <a:solidFill>
                            <a:schemeClr val="tx1"/>
                          </a:solidFill>
                          <a:effectLst/>
                          <a:latin typeface="Arial" panose="020B0604020202020204" pitchFamily="34" charset="0"/>
                        </a:rPr>
                        <a:t> Sumardos(V1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V2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Total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Total = V1 + V2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Sumardos = Total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Function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9086124"/>
                  </a:ext>
                </a:extLst>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664DC0B0-D09E-48F2-B97D-E4AE92A7FB9A}"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1182F7AE-31A8-4CDB-B757-D20F3DC29201}" type="slidenum">
              <a:rPr lang="es-ES" altLang="es-PE"/>
              <a:pPr>
                <a:defRPr/>
              </a:pPr>
              <a:t>74</a:t>
            </a:fld>
            <a:endParaRPr lang="es-ES" altLang="es-PE"/>
          </a:p>
        </p:txBody>
      </p:sp>
      <p:sp>
        <p:nvSpPr>
          <p:cNvPr id="94212" name="Rectangle 2"/>
          <p:cNvSpPr>
            <a:spLocks noGrp="1" noChangeArrowheads="1"/>
          </p:cNvSpPr>
          <p:nvPr>
            <p:ph type="title"/>
          </p:nvPr>
        </p:nvSpPr>
        <p:spPr/>
        <p:txBody>
          <a:bodyPr/>
          <a:lstStyle/>
          <a:p>
            <a:pPr eaLnBrk="1" hangingPunct="1"/>
            <a:r>
              <a:rPr lang="es-ES_tradnl" altLang="es-PE"/>
              <a:t>Ejercicio</a:t>
            </a:r>
            <a:endParaRPr lang="es-ES" altLang="es-PE"/>
          </a:p>
        </p:txBody>
      </p:sp>
      <p:sp>
        <p:nvSpPr>
          <p:cNvPr id="94213" name="Rectangle 3"/>
          <p:cNvSpPr>
            <a:spLocks noGrp="1" noChangeArrowheads="1"/>
          </p:cNvSpPr>
          <p:nvPr>
            <p:ph type="body" idx="1"/>
          </p:nvPr>
        </p:nvSpPr>
        <p:spPr/>
        <p:txBody>
          <a:bodyPr/>
          <a:lstStyle/>
          <a:p>
            <a:pPr eaLnBrk="1" hangingPunct="1"/>
            <a:r>
              <a:rPr lang="es-ES_tradnl" altLang="es-PE"/>
              <a:t>Cree una función que calcule el factorial de un número</a:t>
            </a:r>
          </a:p>
          <a:p>
            <a:pPr eaLnBrk="1" hangingPunct="1"/>
            <a:r>
              <a:rPr lang="es-ES_tradnl" altLang="es-PE"/>
              <a:t>Por ejemplo. Factorial(5)=5x4x3x2x1=120</a:t>
            </a:r>
          </a:p>
          <a:p>
            <a:pPr eaLnBrk="1" hangingPunct="1"/>
            <a:r>
              <a:rPr lang="es-ES_tradnl" altLang="es-PE"/>
              <a:t>Aunque ya existe una función en Excel que calcula el factorial:</a:t>
            </a:r>
          </a:p>
          <a:p>
            <a:pPr eaLnBrk="1" hangingPunct="1"/>
            <a:r>
              <a:rPr lang="es-ES_tradnl" altLang="es-PE"/>
              <a:t>=FACT(numero)</a:t>
            </a:r>
            <a:endParaRPr lang="es-ES" altLang="es-PE"/>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0DA9F0FB-D403-49F5-A184-07A7643B71FF}" type="datetime1">
              <a:rPr lang="es-ES" altLang="es-PE" smtClean="0"/>
              <a:t>07/03/2022</a:t>
            </a:fld>
            <a:endParaRPr lang="es-ES" altLang="es-PE"/>
          </a:p>
        </p:txBody>
      </p:sp>
      <p:sp>
        <p:nvSpPr>
          <p:cNvPr id="13" name="Marcador de número de diapositiva 5"/>
          <p:cNvSpPr>
            <a:spLocks noGrp="1"/>
          </p:cNvSpPr>
          <p:nvPr>
            <p:ph type="sldNum" sz="quarter" idx="12"/>
          </p:nvPr>
        </p:nvSpPr>
        <p:spPr/>
        <p:txBody>
          <a:bodyPr/>
          <a:lstStyle/>
          <a:p>
            <a:pPr>
              <a:defRPr/>
            </a:pPr>
            <a:fld id="{0EC61EF4-C2CF-48EA-B55B-D168E4D69CD4}" type="slidenum">
              <a:rPr lang="es-ES" altLang="es-PE"/>
              <a:pPr>
                <a:defRPr/>
              </a:pPr>
              <a:t>75</a:t>
            </a:fld>
            <a:endParaRPr lang="es-ES" altLang="es-PE"/>
          </a:p>
        </p:txBody>
      </p:sp>
      <p:sp>
        <p:nvSpPr>
          <p:cNvPr id="95236" name="Rectangle 2"/>
          <p:cNvSpPr>
            <a:spLocks noGrp="1" noChangeArrowheads="1"/>
          </p:cNvSpPr>
          <p:nvPr>
            <p:ph type="title"/>
          </p:nvPr>
        </p:nvSpPr>
        <p:spPr/>
        <p:txBody>
          <a:bodyPr/>
          <a:lstStyle/>
          <a:p>
            <a:pPr eaLnBrk="1" hangingPunct="1"/>
            <a:r>
              <a:rPr lang="es-ES_tradnl" altLang="es-PE"/>
              <a:t>Función Factorial</a:t>
            </a:r>
            <a:endParaRPr lang="es-ES" altLang="es-PE"/>
          </a:p>
        </p:txBody>
      </p:sp>
      <p:graphicFrame>
        <p:nvGraphicFramePr>
          <p:cNvPr id="357398" name="Group 22"/>
          <p:cNvGraphicFramePr>
            <a:graphicFrameLocks noGrp="1"/>
          </p:cNvGraphicFramePr>
          <p:nvPr/>
        </p:nvGraphicFramePr>
        <p:xfrm>
          <a:off x="827088" y="1196975"/>
          <a:ext cx="6697662" cy="4984750"/>
        </p:xfrm>
        <a:graphic>
          <a:graphicData uri="http://schemas.openxmlformats.org/drawingml/2006/table">
            <a:tbl>
              <a:tblPr/>
              <a:tblGrid>
                <a:gridCol w="6697662">
                  <a:extLst>
                    <a:ext uri="{9D8B030D-6E8A-4147-A177-3AD203B41FA5}">
                      <a16:colId xmlns:a16="http://schemas.microsoft.com/office/drawing/2014/main" val="1832716235"/>
                    </a:ext>
                  </a:extLst>
                </a:gridCol>
              </a:tblGrid>
              <a:tr h="2375263">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rgbClr val="0033CC"/>
                          </a:solidFill>
                          <a:effectLst/>
                          <a:latin typeface="Arial" panose="020B0604020202020204" pitchFamily="34" charset="0"/>
                        </a:rPr>
                        <a:t>Function</a:t>
                      </a:r>
                      <a:r>
                        <a:rPr kumimoji="0" lang="es-ES" altLang="es-PE" sz="1400" b="0" i="0" u="none" strike="noStrike" cap="none" normalizeH="0" baseline="0">
                          <a:ln>
                            <a:noFill/>
                          </a:ln>
                          <a:solidFill>
                            <a:schemeClr val="tx1"/>
                          </a:solidFill>
                          <a:effectLst/>
                          <a:latin typeface="Arial" panose="020B0604020202020204" pitchFamily="34" charset="0"/>
                        </a:rPr>
                        <a:t> factori(n </a:t>
                      </a:r>
                      <a:r>
                        <a:rPr kumimoji="0" lang="es-ES" altLang="es-PE" sz="1400" b="0" i="0" u="none" strike="noStrike" cap="none" normalizeH="0" baseline="0">
                          <a:ln>
                            <a:noFill/>
                          </a:ln>
                          <a:solidFill>
                            <a:srgbClr val="0033CC"/>
                          </a:solidFill>
                          <a:effectLst/>
                          <a:latin typeface="Arial" panose="020B0604020202020204" pitchFamily="34" charset="0"/>
                        </a:rPr>
                        <a:t>As Long</a:t>
                      </a: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9900"/>
                          </a:solidFill>
                          <a:effectLst/>
                          <a:latin typeface="Arial" panose="020B0604020202020204" pitchFamily="34" charset="0"/>
                        </a:rPr>
                        <a:t>'FUNCIÓN que calcula el factorial de un número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F </a:t>
                      </a:r>
                      <a:r>
                        <a:rPr kumimoji="0" lang="es-ES" altLang="es-PE" sz="1400" b="0" i="0" u="none" strike="noStrike" cap="none" normalizeH="0" baseline="0">
                          <a:ln>
                            <a:noFill/>
                          </a:ln>
                          <a:solidFill>
                            <a:srgbClr val="0033CC"/>
                          </a:solidFill>
                          <a:effectLst/>
                          <a:latin typeface="Arial" panose="020B0604020202020204" pitchFamily="34" charset="0"/>
                        </a:rPr>
                        <a:t>As 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Dim</a:t>
                      </a:r>
                      <a:r>
                        <a:rPr kumimoji="0" lang="es-ES" altLang="es-PE" sz="1400" b="0" i="0" u="none" strike="noStrike" cap="none" normalizeH="0" baseline="0">
                          <a:ln>
                            <a:noFill/>
                          </a:ln>
                          <a:solidFill>
                            <a:schemeClr val="tx1"/>
                          </a:solidFill>
                          <a:effectLst/>
                          <a:latin typeface="Arial" panose="020B0604020202020204" pitchFamily="34" charset="0"/>
                        </a:rPr>
                        <a:t> i </a:t>
                      </a:r>
                      <a:r>
                        <a:rPr kumimoji="0" lang="es-ES" altLang="es-PE" sz="1400" b="0" i="0" u="none" strike="noStrike" cap="none" normalizeH="0" baseline="0">
                          <a:ln>
                            <a:noFill/>
                          </a:ln>
                          <a:solidFill>
                            <a:srgbClr val="0033CC"/>
                          </a:solidFill>
                          <a:effectLst/>
                          <a:latin typeface="Arial" panose="020B0604020202020204" pitchFamily="34" charset="0"/>
                        </a:rPr>
                        <a:t>As Long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F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rgbClr val="0033CC"/>
                          </a:solidFill>
                          <a:effectLst/>
                          <a:latin typeface="Arial" panose="020B0604020202020204" pitchFamily="34" charset="0"/>
                        </a:rPr>
                        <a:t>    For</a:t>
                      </a:r>
                      <a:r>
                        <a:rPr kumimoji="0" lang="es-ES" altLang="es-PE" sz="1400" b="0" i="0" u="none" strike="noStrike" cap="none" normalizeH="0" baseline="0">
                          <a:ln>
                            <a:noFill/>
                          </a:ln>
                          <a:solidFill>
                            <a:schemeClr val="tx1"/>
                          </a:solidFill>
                          <a:effectLst/>
                          <a:latin typeface="Arial" panose="020B0604020202020204" pitchFamily="34" charset="0"/>
                        </a:rPr>
                        <a:t> i = n </a:t>
                      </a:r>
                      <a:r>
                        <a:rPr kumimoji="0" lang="es-ES" altLang="es-PE" sz="1400" b="0" i="0" u="none" strike="noStrike" cap="none" normalizeH="0" baseline="0">
                          <a:ln>
                            <a:noFill/>
                          </a:ln>
                          <a:solidFill>
                            <a:srgbClr val="0033CC"/>
                          </a:solidFill>
                          <a:effectLst/>
                          <a:latin typeface="Arial" panose="020B0604020202020204" pitchFamily="34" charset="0"/>
                        </a:rPr>
                        <a:t>To</a:t>
                      </a:r>
                      <a:r>
                        <a:rPr kumimoji="0" lang="es-ES" altLang="es-PE" sz="1400" b="0" i="0" u="none" strike="noStrike" cap="none" normalizeH="0" baseline="0">
                          <a:ln>
                            <a:noFill/>
                          </a:ln>
                          <a:solidFill>
                            <a:schemeClr val="tx1"/>
                          </a:solidFill>
                          <a:effectLst/>
                          <a:latin typeface="Arial" panose="020B0604020202020204" pitchFamily="34" charset="0"/>
                        </a:rPr>
                        <a:t> 1 </a:t>
                      </a:r>
                      <a:r>
                        <a:rPr kumimoji="0" lang="es-ES" altLang="es-PE" sz="1400" b="0" i="0" u="none" strike="noStrike" cap="none" normalizeH="0" baseline="0">
                          <a:ln>
                            <a:noFill/>
                          </a:ln>
                          <a:solidFill>
                            <a:srgbClr val="0033CC"/>
                          </a:solidFill>
                          <a:effectLst/>
                          <a:latin typeface="Arial" panose="020B0604020202020204" pitchFamily="34" charset="0"/>
                        </a:rPr>
                        <a:t>Step</a:t>
                      </a:r>
                      <a:r>
                        <a:rPr kumimoji="0" lang="es-ES" altLang="es-PE" sz="1400" b="0" i="0" u="none" strike="noStrike" cap="none" normalizeH="0" baseline="0">
                          <a:ln>
                            <a:noFill/>
                          </a:ln>
                          <a:solidFill>
                            <a:schemeClr val="tx1"/>
                          </a:solidFill>
                          <a:effectLst/>
                          <a:latin typeface="Arial" panose="020B0604020202020204" pitchFamily="34" charset="0"/>
                        </a:rPr>
                        <a:t>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F = F *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Next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factori = 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rgbClr val="0033CC"/>
                          </a:solidFill>
                          <a:effectLst/>
                          <a:latin typeface="Arial" panose="020B0604020202020204" pitchFamily="34" charset="0"/>
                        </a:rPr>
                        <a:t>End Function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716299"/>
                  </a:ext>
                </a:extLst>
              </a:tr>
              <a:tr h="2609487">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rgbClr val="0033CC"/>
                          </a:solidFill>
                          <a:effectLst/>
                          <a:latin typeface="Arial" panose="020B0604020202020204" pitchFamily="34" charset="0"/>
                        </a:rPr>
                        <a:t>Function</a:t>
                      </a:r>
                      <a:r>
                        <a:rPr kumimoji="0" lang="es-ES" altLang="es-PE" sz="1400" b="0" i="0" u="none" strike="noStrike" cap="none" normalizeH="0" baseline="0">
                          <a:ln>
                            <a:noFill/>
                          </a:ln>
                          <a:solidFill>
                            <a:schemeClr val="tx1"/>
                          </a:solidFill>
                          <a:effectLst/>
                          <a:latin typeface="Arial" panose="020B0604020202020204" pitchFamily="34" charset="0"/>
                        </a:rPr>
                        <a:t> Factorial(ByVal n </a:t>
                      </a:r>
                      <a:r>
                        <a:rPr kumimoji="0" lang="es-ES" altLang="es-PE" sz="1400" b="0" i="0" u="none" strike="noStrike" cap="none" normalizeH="0" baseline="0">
                          <a:ln>
                            <a:noFill/>
                          </a:ln>
                          <a:solidFill>
                            <a:srgbClr val="0033CC"/>
                          </a:solidFill>
                          <a:effectLst/>
                          <a:latin typeface="Arial" panose="020B0604020202020204" pitchFamily="34" charset="0"/>
                        </a:rPr>
                        <a:t>As Integer</a:t>
                      </a:r>
                      <a:r>
                        <a:rPr kumimoji="0" lang="es-ES" altLang="es-PE" sz="14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9900"/>
                          </a:solidFill>
                          <a:effectLst/>
                          <a:latin typeface="Arial" panose="020B0604020202020204" pitchFamily="34" charset="0"/>
                        </a:rPr>
                        <a:t>' Un buen ejemplo del uso de ByVal para transferir variables</a:t>
                      </a:r>
                      <a:endParaRPr kumimoji="0" lang="es-ES" altLang="es-PE" sz="14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9900"/>
                          </a:solidFill>
                          <a:effectLst/>
                          <a:latin typeface="Arial" panose="020B0604020202020204" pitchFamily="34" charset="0"/>
                        </a:rPr>
                        <a:t>' Si no se pusiera en este caso no calcularía bien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n = n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If</a:t>
                      </a:r>
                      <a:r>
                        <a:rPr kumimoji="0" lang="es-ES" altLang="es-PE" sz="1400" b="0" i="0" u="none" strike="noStrike" cap="none" normalizeH="0" baseline="0">
                          <a:ln>
                            <a:noFill/>
                          </a:ln>
                          <a:solidFill>
                            <a:schemeClr val="tx1"/>
                          </a:solidFill>
                          <a:effectLst/>
                          <a:latin typeface="Arial" panose="020B0604020202020204" pitchFamily="34" charset="0"/>
                        </a:rPr>
                        <a:t> n = 0 </a:t>
                      </a:r>
                      <a:r>
                        <a:rPr kumimoji="0" lang="es-ES" altLang="es-PE" sz="14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Factorial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Exit Function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a:t>
                      </a:r>
                      <a:r>
                        <a:rPr kumimoji="0" lang="es-ES" altLang="es-PE" sz="14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chemeClr val="tx1"/>
                          </a:solidFill>
                          <a:effectLst/>
                          <a:latin typeface="Arial" panose="020B0604020202020204" pitchFamily="34" charset="0"/>
                        </a:rPr>
                        <a:t>    Factorial = Factorial(n) * (n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400" b="0" i="0" u="none" strike="noStrike" cap="none" normalizeH="0" baseline="0">
                          <a:ln>
                            <a:noFill/>
                          </a:ln>
                          <a:solidFill>
                            <a:srgbClr val="0033CC"/>
                          </a:solidFill>
                          <a:effectLst/>
                          <a:latin typeface="Arial" panose="020B0604020202020204" pitchFamily="34" charset="0"/>
                        </a:rPr>
                        <a:t>End Function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1630355"/>
                  </a:ext>
                </a:extLst>
              </a:tr>
            </a:tbl>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arcador de fecha 3"/>
          <p:cNvSpPr>
            <a:spLocks noGrp="1"/>
          </p:cNvSpPr>
          <p:nvPr>
            <p:ph type="dt" sz="quarter" idx="10"/>
          </p:nvPr>
        </p:nvSpPr>
        <p:spPr/>
        <p:txBody>
          <a:bodyPr/>
          <a:lstStyle/>
          <a:p>
            <a:pPr>
              <a:defRPr/>
            </a:pPr>
            <a:fld id="{EBC49E96-7CC3-4E9E-B853-599286388106}" type="datetime1">
              <a:rPr lang="es-ES" altLang="es-PE" smtClean="0"/>
              <a:t>07/03/2022</a:t>
            </a:fld>
            <a:endParaRPr lang="es-ES" altLang="en-US"/>
          </a:p>
        </p:txBody>
      </p:sp>
      <p:sp>
        <p:nvSpPr>
          <p:cNvPr id="18" name="Marcador de número de diapositiva 5"/>
          <p:cNvSpPr>
            <a:spLocks noGrp="1"/>
          </p:cNvSpPr>
          <p:nvPr>
            <p:ph type="sldNum" sz="quarter" idx="12"/>
          </p:nvPr>
        </p:nvSpPr>
        <p:spPr/>
        <p:txBody>
          <a:bodyPr/>
          <a:lstStyle/>
          <a:p>
            <a:pPr>
              <a:defRPr/>
            </a:pPr>
            <a:fld id="{B2403915-DE64-493E-82A3-777A1D403DD1}" type="slidenum">
              <a:rPr lang="es-ES" altLang="en-US"/>
              <a:pPr>
                <a:defRPr/>
              </a:pPr>
              <a:t>76</a:t>
            </a:fld>
            <a:endParaRPr lang="es-ES" altLang="en-US"/>
          </a:p>
        </p:txBody>
      </p:sp>
      <p:sp>
        <p:nvSpPr>
          <p:cNvPr id="96260" name="Rectangle 2"/>
          <p:cNvSpPr>
            <a:spLocks noGrp="1" noChangeArrowheads="1"/>
          </p:cNvSpPr>
          <p:nvPr>
            <p:ph type="title"/>
          </p:nvPr>
        </p:nvSpPr>
        <p:spPr/>
        <p:txBody>
          <a:bodyPr/>
          <a:lstStyle/>
          <a:p>
            <a:pPr eaLnBrk="1" hangingPunct="1"/>
            <a:r>
              <a:rPr lang="es-ES_tradnl" altLang="es-PE"/>
              <a:t>Función que detecta Celda Vacía</a:t>
            </a:r>
            <a:endParaRPr lang="es-ES" altLang="es-PE"/>
          </a:p>
        </p:txBody>
      </p:sp>
      <p:graphicFrame>
        <p:nvGraphicFramePr>
          <p:cNvPr id="358445" name="Group 45"/>
          <p:cNvGraphicFramePr>
            <a:graphicFrameLocks noGrp="1"/>
          </p:cNvGraphicFramePr>
          <p:nvPr/>
        </p:nvGraphicFramePr>
        <p:xfrm>
          <a:off x="827088" y="1196975"/>
          <a:ext cx="7921625" cy="1511300"/>
        </p:xfrm>
        <a:graphic>
          <a:graphicData uri="http://schemas.openxmlformats.org/drawingml/2006/table">
            <a:tbl>
              <a:tblPr/>
              <a:tblGrid>
                <a:gridCol w="7921625">
                  <a:extLst>
                    <a:ext uri="{9D8B030D-6E8A-4147-A177-3AD203B41FA5}">
                      <a16:colId xmlns:a16="http://schemas.microsoft.com/office/drawing/2014/main" val="4060832626"/>
                    </a:ext>
                  </a:extLst>
                </a:gridCol>
              </a:tblGrid>
              <a:tr h="15113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Detecta_Vacia()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Casilla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 = Casilla_Vacia("B5") </a:t>
                      </a:r>
                      <a:r>
                        <a:rPr kumimoji="0" lang="es-ES" altLang="es-PE" sz="1300" b="0" i="0" u="none" strike="noStrike" cap="none" normalizeH="0" baseline="0">
                          <a:ln>
                            <a:noFill/>
                          </a:ln>
                          <a:solidFill>
                            <a:srgbClr val="009900"/>
                          </a:solidFill>
                          <a:effectLst/>
                          <a:latin typeface="Arial" panose="020B0604020202020204" pitchFamily="34" charset="0"/>
                        </a:rPr>
                        <a:t>'Llama a la función Casilla_Vacia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Prompt:=Casilla, Title:="La primera celda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8794889"/>
                  </a:ext>
                </a:extLst>
              </a:tr>
            </a:tbl>
          </a:graphicData>
        </a:graphic>
      </p:graphicFrame>
      <p:sp>
        <p:nvSpPr>
          <p:cNvPr id="96267" name="Rectangle 24"/>
          <p:cNvSpPr>
            <a:spLocks noGrp="1" noChangeArrowheads="1"/>
          </p:cNvSpPr>
          <p:nvPr>
            <p:ph type="body" idx="1"/>
          </p:nvPr>
        </p:nvSpPr>
        <p:spPr>
          <a:xfrm>
            <a:off x="539750" y="2924175"/>
            <a:ext cx="8229600" cy="1368425"/>
          </a:xfrm>
          <a:noFill/>
        </p:spPr>
        <p:txBody>
          <a:bodyPr/>
          <a:lstStyle/>
          <a:p>
            <a:pPr eaLnBrk="1" hangingPunct="1">
              <a:lnSpc>
                <a:spcPct val="80000"/>
              </a:lnSpc>
            </a:pPr>
            <a:r>
              <a:rPr lang="es-ES" altLang="es-PE" sz="1500"/>
              <a:t>Función Casilla_Vacia de Tipo String</a:t>
            </a:r>
          </a:p>
          <a:p>
            <a:pPr eaLnBrk="1" hangingPunct="1">
              <a:lnSpc>
                <a:spcPct val="80000"/>
              </a:lnSpc>
            </a:pPr>
            <a:r>
              <a:rPr lang="es-ES" altLang="es-PE" sz="1500"/>
              <a:t>Sirve para Recorrer las filas de una columna hasta encontrar una vacía.</a:t>
            </a:r>
          </a:p>
          <a:p>
            <a:pPr eaLnBrk="1" hangingPunct="1">
              <a:lnSpc>
                <a:spcPct val="80000"/>
              </a:lnSpc>
            </a:pPr>
            <a:r>
              <a:rPr lang="es-ES" altLang="es-PE" sz="1500"/>
              <a:t>Parámetros :</a:t>
            </a:r>
          </a:p>
          <a:p>
            <a:pPr eaLnBrk="1" hangingPunct="1">
              <a:lnSpc>
                <a:spcPct val="80000"/>
              </a:lnSpc>
            </a:pPr>
            <a:r>
              <a:rPr lang="es-ES" altLang="es-PE" sz="1500"/>
              <a:t>Casilla_Inicio : Casilla donde debe empezar a buscar.</a:t>
            </a:r>
          </a:p>
          <a:p>
            <a:pPr eaLnBrk="1" hangingPunct="1">
              <a:lnSpc>
                <a:spcPct val="80000"/>
              </a:lnSpc>
            </a:pPr>
            <a:r>
              <a:rPr lang="es-ES" altLang="es-PE" sz="1500"/>
              <a:t>Devuelve un string que contiene la referencia de la primera casilla</a:t>
            </a:r>
          </a:p>
        </p:txBody>
      </p:sp>
      <p:graphicFrame>
        <p:nvGraphicFramePr>
          <p:cNvPr id="358438" name="Group 38"/>
          <p:cNvGraphicFramePr>
            <a:graphicFrameLocks noGrp="1"/>
          </p:cNvGraphicFramePr>
          <p:nvPr/>
        </p:nvGraphicFramePr>
        <p:xfrm>
          <a:off x="827088" y="4365625"/>
          <a:ext cx="7848600" cy="1800225"/>
        </p:xfrm>
        <a:graphic>
          <a:graphicData uri="http://schemas.openxmlformats.org/drawingml/2006/table">
            <a:tbl>
              <a:tblPr/>
              <a:tblGrid>
                <a:gridCol w="7848600">
                  <a:extLst>
                    <a:ext uri="{9D8B030D-6E8A-4147-A177-3AD203B41FA5}">
                      <a16:colId xmlns:a16="http://schemas.microsoft.com/office/drawing/2014/main" val="913992072"/>
                    </a:ext>
                  </a:extLst>
                </a:gridCol>
              </a:tblGrid>
              <a:tr h="1800225">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Function</a:t>
                      </a:r>
                      <a:r>
                        <a:rPr kumimoji="0" lang="es-ES" altLang="es-PE" sz="1300" b="0" i="0" u="none" strike="noStrike" cap="none" normalizeH="0" baseline="0">
                          <a:ln>
                            <a:noFill/>
                          </a:ln>
                          <a:solidFill>
                            <a:schemeClr val="tx1"/>
                          </a:solidFill>
                          <a:effectLst/>
                          <a:latin typeface="Arial" panose="020B0604020202020204" pitchFamily="34" charset="0"/>
                        </a:rPr>
                        <a:t> Casilla_Vacia(Casilla_Inicio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ActiveSheet.Range(Casilla_Inicio).Activate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 While Not</a:t>
                      </a:r>
                      <a:r>
                        <a:rPr kumimoji="0" lang="es-ES" altLang="es-PE" sz="1300" b="0" i="0" u="none" strike="noStrike" cap="none" normalizeH="0" baseline="0">
                          <a:ln>
                            <a:noFill/>
                          </a:ln>
                          <a:solidFill>
                            <a:schemeClr val="tx1"/>
                          </a:solidFill>
                          <a:effectLst/>
                          <a:latin typeface="Arial" panose="020B0604020202020204" pitchFamily="34" charset="0"/>
                        </a:rPr>
                        <a:t> IsEmpty(ActiveCell)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Casilla_Vacia = ActiveCell.Address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Function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0754685"/>
                  </a:ext>
                </a:extLst>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7D038BCD-DCD3-458B-9EC2-5C03E5D1D30A}"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51481B02-67D4-4B75-A802-A0E94EBBF87F}" type="slidenum">
              <a:rPr lang="es-ES" altLang="en-US"/>
              <a:pPr>
                <a:defRPr/>
              </a:pPr>
              <a:t>77</a:t>
            </a:fld>
            <a:endParaRPr lang="es-ES" altLang="en-US"/>
          </a:p>
        </p:txBody>
      </p:sp>
      <p:sp>
        <p:nvSpPr>
          <p:cNvPr id="97284" name="Rectangle 2"/>
          <p:cNvSpPr>
            <a:spLocks noGrp="1" noChangeArrowheads="1"/>
          </p:cNvSpPr>
          <p:nvPr>
            <p:ph type="title"/>
          </p:nvPr>
        </p:nvSpPr>
        <p:spPr/>
        <p:txBody>
          <a:bodyPr/>
          <a:lstStyle/>
          <a:p>
            <a:pPr eaLnBrk="1" hangingPunct="1"/>
            <a:r>
              <a:rPr lang="es-ES_tradnl" altLang="es-PE"/>
              <a:t>Función que Busca un Valor</a:t>
            </a:r>
            <a:endParaRPr lang="es-ES" altLang="es-PE"/>
          </a:p>
        </p:txBody>
      </p:sp>
      <p:graphicFrame>
        <p:nvGraphicFramePr>
          <p:cNvPr id="359462" name="Group 38"/>
          <p:cNvGraphicFramePr>
            <a:graphicFrameLocks noGrp="1"/>
          </p:cNvGraphicFramePr>
          <p:nvPr/>
        </p:nvGraphicFramePr>
        <p:xfrm>
          <a:off x="755650" y="1484313"/>
          <a:ext cx="7704138" cy="2667000"/>
        </p:xfrm>
        <a:graphic>
          <a:graphicData uri="http://schemas.openxmlformats.org/drawingml/2006/table">
            <a:tbl>
              <a:tblPr/>
              <a:tblGrid>
                <a:gridCol w="7704138">
                  <a:extLst>
                    <a:ext uri="{9D8B030D-6E8A-4147-A177-3AD203B41FA5}">
                      <a16:colId xmlns:a16="http://schemas.microsoft.com/office/drawing/2014/main" val="2809285737"/>
                    </a:ext>
                  </a:extLst>
                </a:gridCol>
              </a:tblGrid>
              <a:tr h="151130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Busca()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Casilla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 Valor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Valor = </a:t>
                      </a:r>
                      <a:r>
                        <a:rPr kumimoji="0" lang="es-ES" altLang="es-PE" sz="1300" b="0" i="0" u="none" strike="noStrike" cap="none" normalizeH="0" baseline="0">
                          <a:ln>
                            <a:noFill/>
                          </a:ln>
                          <a:solidFill>
                            <a:srgbClr val="0033CC"/>
                          </a:solidFill>
                          <a:effectLst/>
                          <a:latin typeface="Arial" panose="020B0604020202020204" pitchFamily="34" charset="0"/>
                        </a:rPr>
                        <a:t>CInt</a:t>
                      </a:r>
                      <a:r>
                        <a:rPr kumimoji="0" lang="es-ES" altLang="es-PE" sz="1300" b="0" i="0" u="none" strike="noStrike" cap="none" normalizeH="0" baseline="0">
                          <a:ln>
                            <a:noFill/>
                          </a:ln>
                          <a:solidFill>
                            <a:schemeClr val="tx1"/>
                          </a:solidFill>
                          <a:effectLst/>
                          <a:latin typeface="Arial" panose="020B0604020202020204" pitchFamily="34" charset="0"/>
                        </a:rPr>
                        <a:t>(InputBox("Valor buscado: ", "Entrar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 = Buscar_Valor("C5", Valor) </a:t>
                      </a:r>
                      <a:r>
                        <a:rPr kumimoji="0" lang="es-ES" altLang="es-PE" sz="1300" b="0" i="0" u="none" strike="noStrike" cap="none" normalizeH="0" baseline="0">
                          <a:ln>
                            <a:noFill/>
                          </a:ln>
                          <a:solidFill>
                            <a:srgbClr val="009900"/>
                          </a:solidFill>
                          <a:effectLst/>
                          <a:latin typeface="Arial" panose="020B0604020202020204" pitchFamily="34" charset="0"/>
                        </a:rPr>
                        <a:t>‘Llama a la función Buscar_Valor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If</a:t>
                      </a:r>
                      <a:r>
                        <a:rPr kumimoji="0" lang="es-ES" altLang="es-PE" sz="1300" b="0" i="0" u="none" strike="noStrike" cap="none" normalizeH="0" baseline="0">
                          <a:ln>
                            <a:noFill/>
                          </a:ln>
                          <a:solidFill>
                            <a:schemeClr val="tx1"/>
                          </a:solidFill>
                          <a:effectLst/>
                          <a:latin typeface="Arial" panose="020B0604020202020204" pitchFamily="34" charset="0"/>
                        </a:rPr>
                        <a:t> Casilla = "" </a:t>
                      </a:r>
                      <a:r>
                        <a:rPr kumimoji="0" lang="es-ES" altLang="es-PE" sz="1300" b="0" i="0" u="none" strike="noStrike" cap="none" normalizeH="0" baseline="0">
                          <a:ln>
                            <a:noFill/>
                          </a:ln>
                          <a:solidFill>
                            <a:srgbClr val="0033CC"/>
                          </a:solidFill>
                          <a:effectLst/>
                          <a:latin typeface="Arial" panose="020B0604020202020204" pitchFamily="34" charset="0"/>
                        </a:rPr>
                        <a:t>Then</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Si valor no encontrado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("NO se ha encontrado el valor 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Else</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'Valor encontrado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("El primer " &amp; Valor &amp; " esta en la celda: " &amp; Casilla)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6088133"/>
                  </a:ext>
                </a:extLst>
              </a:tr>
            </a:tbl>
          </a:graphicData>
        </a:graphic>
      </p:graphicFrame>
      <p:sp>
        <p:nvSpPr>
          <p:cNvPr id="97291" name="Rectangle 32"/>
          <p:cNvSpPr>
            <a:spLocks noGrp="1" noChangeArrowheads="1"/>
          </p:cNvSpPr>
          <p:nvPr>
            <p:ph type="body" idx="1"/>
          </p:nvPr>
        </p:nvSpPr>
        <p:spPr>
          <a:xfrm>
            <a:off x="395288" y="4581525"/>
            <a:ext cx="8229600" cy="1622425"/>
          </a:xfrm>
        </p:spPr>
        <p:txBody>
          <a:bodyPr/>
          <a:lstStyle/>
          <a:p>
            <a:pPr eaLnBrk="1" hangingPunct="1">
              <a:lnSpc>
                <a:spcPct val="80000"/>
              </a:lnSpc>
            </a:pPr>
            <a:r>
              <a:rPr lang="es-ES" altLang="es-PE" sz="1500"/>
              <a:t>Función que devuelve la dirección de la primera celda vacía de un rango.</a:t>
            </a:r>
          </a:p>
          <a:p>
            <a:pPr eaLnBrk="1" hangingPunct="1">
              <a:lnSpc>
                <a:spcPct val="80000"/>
              </a:lnSpc>
            </a:pPr>
            <a:r>
              <a:rPr lang="es-ES" altLang="es-PE" sz="1500"/>
              <a:t>La función es de tipo </a:t>
            </a:r>
            <a:r>
              <a:rPr lang="es-ES" altLang="es-PE" sz="1500" b="1"/>
              <a:t>String </a:t>
            </a:r>
            <a:r>
              <a:rPr lang="es-ES" altLang="es-PE" sz="1500"/>
              <a:t>ya que devuelve la casilla en la forma "FilaColumna ", por ejemplo "A10".</a:t>
            </a:r>
          </a:p>
          <a:p>
            <a:pPr eaLnBrk="1" hangingPunct="1">
              <a:lnSpc>
                <a:spcPct val="80000"/>
              </a:lnSpc>
            </a:pPr>
            <a:r>
              <a:rPr lang="es-ES" altLang="es-PE" sz="1500"/>
              <a:t>Utilizaremos la propiedad </a:t>
            </a:r>
            <a:r>
              <a:rPr lang="es-ES" altLang="es-PE" sz="1500" b="1"/>
              <a:t>Address </a:t>
            </a:r>
            <a:r>
              <a:rPr lang="es-ES" altLang="es-PE" sz="1500"/>
              <a:t>del objeto range, esta propiedad devuelve un string que contiene la referencia "FilaColumna" de una casilla o rango de casillas.</a:t>
            </a:r>
          </a:p>
          <a:p>
            <a:pPr eaLnBrk="1" hangingPunct="1">
              <a:lnSpc>
                <a:spcPct val="80000"/>
              </a:lnSpc>
            </a:pPr>
            <a:r>
              <a:rPr lang="es-ES" altLang="es-PE" sz="1500"/>
              <a:t>En el caso de un rango devuelve, "FilaColumna_Inicial:FilaColumna_Final", por ejemplo "A1:C10"</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ED43BDD0-75B0-4930-AAA9-59453F643706}"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2FC8AE0B-5BEB-4524-8985-CF72075D8298}" type="slidenum">
              <a:rPr lang="es-ES" altLang="en-US"/>
              <a:pPr>
                <a:defRPr/>
              </a:pPr>
              <a:t>78</a:t>
            </a:fld>
            <a:endParaRPr lang="es-ES" altLang="en-US"/>
          </a:p>
        </p:txBody>
      </p:sp>
      <p:sp>
        <p:nvSpPr>
          <p:cNvPr id="98308" name="Rectangle 2"/>
          <p:cNvSpPr>
            <a:spLocks noGrp="1" noChangeArrowheads="1"/>
          </p:cNvSpPr>
          <p:nvPr>
            <p:ph type="title"/>
          </p:nvPr>
        </p:nvSpPr>
        <p:spPr>
          <a:xfrm>
            <a:off x="468313" y="333375"/>
            <a:ext cx="7543800" cy="796925"/>
          </a:xfrm>
        </p:spPr>
        <p:txBody>
          <a:bodyPr/>
          <a:lstStyle/>
          <a:p>
            <a:pPr eaLnBrk="1" hangingPunct="1"/>
            <a:r>
              <a:rPr lang="es-ES_tradnl" altLang="es-PE"/>
              <a:t>Función que Busca un Valor</a:t>
            </a:r>
            <a:endParaRPr lang="es-ES" altLang="es-PE"/>
          </a:p>
        </p:txBody>
      </p:sp>
      <p:sp>
        <p:nvSpPr>
          <p:cNvPr id="98309" name="Rectangle 9"/>
          <p:cNvSpPr>
            <a:spLocks noGrp="1" noChangeArrowheads="1"/>
          </p:cNvSpPr>
          <p:nvPr>
            <p:ph type="body" idx="1"/>
          </p:nvPr>
        </p:nvSpPr>
        <p:spPr>
          <a:xfrm>
            <a:off x="323850" y="1125538"/>
            <a:ext cx="8229600" cy="1368425"/>
          </a:xfrm>
          <a:noFill/>
        </p:spPr>
        <p:txBody>
          <a:bodyPr/>
          <a:lstStyle/>
          <a:p>
            <a:pPr eaLnBrk="1" hangingPunct="1">
              <a:lnSpc>
                <a:spcPct val="80000"/>
              </a:lnSpc>
            </a:pPr>
            <a:r>
              <a:rPr lang="es-ES" altLang="es-PE" sz="1300"/>
              <a:t>Función Buscar de Tipo String</a:t>
            </a:r>
          </a:p>
          <a:p>
            <a:pPr eaLnBrk="1" hangingPunct="1">
              <a:lnSpc>
                <a:spcPct val="80000"/>
              </a:lnSpc>
            </a:pPr>
            <a:r>
              <a:rPr lang="es-ES" altLang="es-PE" sz="1300"/>
              <a:t>Sirve para: Recorrer las filas de una columna hasta encontrar el valor buscado o una de vacía.</a:t>
            </a:r>
          </a:p>
          <a:p>
            <a:pPr eaLnBrk="1" hangingPunct="1">
              <a:lnSpc>
                <a:spcPct val="80000"/>
              </a:lnSpc>
            </a:pPr>
            <a:r>
              <a:rPr lang="es-ES" altLang="es-PE" sz="1300"/>
              <a:t>Parámetros :</a:t>
            </a:r>
          </a:p>
          <a:p>
            <a:pPr lvl="1" eaLnBrk="1" hangingPunct="1">
              <a:lnSpc>
                <a:spcPct val="80000"/>
              </a:lnSpc>
            </a:pPr>
            <a:r>
              <a:rPr lang="es-ES" altLang="es-PE" sz="1100"/>
              <a:t>Casilla_Inicial: Casilla donde debe empezar a buscar</a:t>
            </a:r>
          </a:p>
          <a:p>
            <a:pPr lvl="1" eaLnBrk="1" hangingPunct="1">
              <a:lnSpc>
                <a:spcPct val="80000"/>
              </a:lnSpc>
            </a:pPr>
            <a:r>
              <a:rPr lang="es-ES" altLang="es-PE" sz="1100"/>
              <a:t>Valor_Buscado: Valor que se debe encontrar</a:t>
            </a:r>
          </a:p>
          <a:p>
            <a:pPr eaLnBrk="1" hangingPunct="1">
              <a:lnSpc>
                <a:spcPct val="80000"/>
              </a:lnSpc>
            </a:pPr>
            <a:r>
              <a:rPr lang="es-ES" altLang="es-PE" sz="1300"/>
              <a:t>Devuelve: Un string que contiene la referencia de la casilla donde se ha encontrado el valor</a:t>
            </a:r>
          </a:p>
          <a:p>
            <a:pPr eaLnBrk="1" hangingPunct="1">
              <a:lnSpc>
                <a:spcPct val="80000"/>
              </a:lnSpc>
            </a:pPr>
            <a:r>
              <a:rPr lang="es-ES" altLang="es-PE" sz="1300"/>
              <a:t>También puede devolver "" en caso que el valor buscado no esté</a:t>
            </a:r>
          </a:p>
        </p:txBody>
      </p:sp>
      <p:graphicFrame>
        <p:nvGraphicFramePr>
          <p:cNvPr id="360464" name="Group 16"/>
          <p:cNvGraphicFramePr>
            <a:graphicFrameLocks noGrp="1"/>
          </p:cNvGraphicFramePr>
          <p:nvPr/>
        </p:nvGraphicFramePr>
        <p:xfrm>
          <a:off x="539750" y="2636838"/>
          <a:ext cx="7848600" cy="3379787"/>
        </p:xfrm>
        <a:graphic>
          <a:graphicData uri="http://schemas.openxmlformats.org/drawingml/2006/table">
            <a:tbl>
              <a:tblPr/>
              <a:tblGrid>
                <a:gridCol w="7848600">
                  <a:extLst>
                    <a:ext uri="{9D8B030D-6E8A-4147-A177-3AD203B41FA5}">
                      <a16:colId xmlns:a16="http://schemas.microsoft.com/office/drawing/2014/main" val="2429223187"/>
                    </a:ext>
                  </a:extLst>
                </a:gridCol>
              </a:tblGrid>
              <a:tr h="337978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Function</a:t>
                      </a:r>
                      <a:r>
                        <a:rPr kumimoji="0" lang="es-ES" altLang="es-PE" sz="1300" b="0" i="0" u="none" strike="noStrike" cap="none" normalizeH="0" baseline="0">
                          <a:ln>
                            <a:noFill/>
                          </a:ln>
                          <a:solidFill>
                            <a:schemeClr val="tx1"/>
                          </a:solidFill>
                          <a:effectLst/>
                          <a:latin typeface="Arial" panose="020B0604020202020204" pitchFamily="34" charset="0"/>
                        </a:rPr>
                        <a:t> Buscar_Valor(Casilla_Inicial </a:t>
                      </a:r>
                      <a:r>
                        <a:rPr kumimoji="0" lang="es-ES" altLang="es-PE" sz="1300" b="0" i="0" u="none" strike="noStrike" cap="none" normalizeH="0" baseline="0">
                          <a:ln>
                            <a:noFill/>
                          </a:ln>
                          <a:solidFill>
                            <a:srgbClr val="0033CC"/>
                          </a:solidFill>
                          <a:effectLst/>
                          <a:latin typeface="Arial" panose="020B0604020202020204" pitchFamily="34" charset="0"/>
                        </a:rPr>
                        <a:t>As String</a:t>
                      </a:r>
                      <a:r>
                        <a:rPr kumimoji="0" lang="es-ES" altLang="es-PE" sz="1300" b="0" i="0" u="none" strike="noStrike" cap="none" normalizeH="0" baseline="0">
                          <a:ln>
                            <a:noFill/>
                          </a:ln>
                          <a:solidFill>
                            <a:schemeClr val="tx1"/>
                          </a:solidFill>
                          <a:effectLst/>
                          <a:latin typeface="Arial" panose="020B0604020202020204" pitchFamily="34" charset="0"/>
                        </a:rPr>
                        <a:t>, Valor_Buscado </a:t>
                      </a:r>
                      <a:r>
                        <a:rPr kumimoji="0" lang="es-ES" altLang="es-PE" sz="1300" b="0" i="0" u="none" strike="noStrike" cap="none" normalizeH="0" baseline="0">
                          <a:ln>
                            <a:noFill/>
                          </a:ln>
                          <a:solidFill>
                            <a:srgbClr val="0033CC"/>
                          </a:solidFill>
                          <a:effectLst/>
                          <a:latin typeface="Arial" panose="020B0604020202020204" pitchFamily="34" charset="0"/>
                        </a:rPr>
                        <a:t>As Integer</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ActiveSheet.Range(Casilla_Inicial).Activate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Mientras casilla no vacía Y valor de casilla diferente al 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Do While Not</a:t>
                      </a:r>
                      <a:r>
                        <a:rPr kumimoji="0" lang="es-ES" altLang="es-PE" sz="1300" b="0" i="0" u="none" strike="noStrike" cap="none" normalizeH="0" baseline="0">
                          <a:ln>
                            <a:noFill/>
                          </a:ln>
                          <a:solidFill>
                            <a:schemeClr val="tx1"/>
                          </a:solidFill>
                          <a:effectLst/>
                          <a:latin typeface="Arial" panose="020B0604020202020204" pitchFamily="34" charset="0"/>
                        </a:rPr>
                        <a:t> IsEmpty(ActiveCell) And ActiveCell.Value &lt;&gt; Valor_Buscado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Si la casilla donde se ha detenido la búsqueda NO ESTÁ VACÍA es que se ha encontrado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9900"/>
                          </a:solidFill>
                          <a:effectLst/>
                          <a:latin typeface="Arial" panose="020B0604020202020204" pitchFamily="34" charset="0"/>
                        </a:rPr>
                        <a:t>    ' el valor</a:t>
                      </a:r>
                      <a:endParaRPr kumimoji="0" lang="es-ES" altLang="es-PE" sz="13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If Not</a:t>
                      </a:r>
                      <a:r>
                        <a:rPr kumimoji="0" lang="es-ES" altLang="es-PE" sz="1300" b="0" i="0" u="none" strike="noStrike" cap="none" normalizeH="0" baseline="0">
                          <a:ln>
                            <a:noFill/>
                          </a:ln>
                          <a:solidFill>
                            <a:schemeClr val="tx1"/>
                          </a:solidFill>
                          <a:effectLst/>
                          <a:latin typeface="Arial" panose="020B0604020202020204" pitchFamily="34" charset="0"/>
                        </a:rPr>
                        <a:t> IsEmpty(ActiveCell) 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Buscar_Valor = ActiveCell.Address </a:t>
                      </a:r>
                      <a:r>
                        <a:rPr kumimoji="0" lang="es-ES" altLang="es-PE" sz="1300" b="0" i="0" u="none" strike="noStrike" cap="none" normalizeH="0" baseline="0">
                          <a:ln>
                            <a:noFill/>
                          </a:ln>
                          <a:solidFill>
                            <a:srgbClr val="009900"/>
                          </a:solidFill>
                          <a:effectLst/>
                          <a:latin typeface="Arial" panose="020B0604020202020204" pitchFamily="34" charset="0"/>
                        </a:rPr>
                        <a:t>' Devolver la casilla donde se ha encontrado el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Else</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La casilla está vacía, NO se ha encontrado el valor 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Buscar_Valor = "" </a:t>
                      </a:r>
                      <a:r>
                        <a:rPr kumimoji="0" lang="es-ES" altLang="es-PE" sz="1300" b="0" i="0" u="none" strike="noStrike" cap="none" normalizeH="0" baseline="0">
                          <a:ln>
                            <a:noFill/>
                          </a:ln>
                          <a:solidFill>
                            <a:srgbClr val="009900"/>
                          </a:solidFill>
                          <a:effectLst/>
                          <a:latin typeface="Arial" panose="020B0604020202020204" pitchFamily="34" charset="0"/>
                        </a:rPr>
                        <a:t>' Devolver una cadena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Function</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0652154"/>
                  </a:ext>
                </a:extLst>
              </a:tr>
            </a:tbl>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670F9FDE-C13B-4D45-849B-64A77A1E2182}"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8E7D65C8-A211-4D49-9F9B-C373A5F54BEA}" type="slidenum">
              <a:rPr lang="es-ES" altLang="en-US"/>
              <a:pPr>
                <a:defRPr/>
              </a:pPr>
              <a:t>79</a:t>
            </a:fld>
            <a:endParaRPr lang="es-ES" altLang="en-US"/>
          </a:p>
        </p:txBody>
      </p:sp>
      <p:sp>
        <p:nvSpPr>
          <p:cNvPr id="99332" name="Rectangle 2"/>
          <p:cNvSpPr>
            <a:spLocks noGrp="1" noChangeArrowheads="1"/>
          </p:cNvSpPr>
          <p:nvPr>
            <p:ph type="title"/>
          </p:nvPr>
        </p:nvSpPr>
        <p:spPr/>
        <p:txBody>
          <a:bodyPr/>
          <a:lstStyle/>
          <a:p>
            <a:pPr eaLnBrk="1" hangingPunct="1"/>
            <a:r>
              <a:rPr lang="es-ES_tradnl" altLang="es-PE"/>
              <a:t>Busca Valor por filas y columnas</a:t>
            </a:r>
            <a:endParaRPr lang="es-ES" altLang="es-PE"/>
          </a:p>
        </p:txBody>
      </p:sp>
      <p:sp>
        <p:nvSpPr>
          <p:cNvPr id="99333" name="Rectangle 3"/>
          <p:cNvSpPr>
            <a:spLocks noGrp="1" noChangeArrowheads="1"/>
          </p:cNvSpPr>
          <p:nvPr>
            <p:ph type="body" idx="1"/>
          </p:nvPr>
        </p:nvSpPr>
        <p:spPr>
          <a:xfrm>
            <a:off x="684213" y="1557338"/>
            <a:ext cx="7869237" cy="936625"/>
          </a:xfrm>
          <a:noFill/>
        </p:spPr>
        <p:txBody>
          <a:bodyPr/>
          <a:lstStyle/>
          <a:p>
            <a:pPr eaLnBrk="1" hangingPunct="1">
              <a:lnSpc>
                <a:spcPct val="80000"/>
              </a:lnSpc>
            </a:pPr>
            <a:r>
              <a:rPr lang="es-ES_tradnl" altLang="es-PE" sz="1700"/>
              <a:t>Procedimiento idéntico a Buscar() pero que llama a la función Buscar_Valor_Bis que busca por filas y columnas</a:t>
            </a:r>
            <a:endParaRPr lang="es-ES" altLang="es-PE" sz="1700"/>
          </a:p>
        </p:txBody>
      </p:sp>
      <p:graphicFrame>
        <p:nvGraphicFramePr>
          <p:cNvPr id="361487" name="Group 15"/>
          <p:cNvGraphicFramePr>
            <a:graphicFrameLocks noGrp="1"/>
          </p:cNvGraphicFramePr>
          <p:nvPr/>
        </p:nvGraphicFramePr>
        <p:xfrm>
          <a:off x="539750" y="2636838"/>
          <a:ext cx="7848600" cy="3143250"/>
        </p:xfrm>
        <a:graphic>
          <a:graphicData uri="http://schemas.openxmlformats.org/drawingml/2006/table">
            <a:tbl>
              <a:tblPr/>
              <a:tblGrid>
                <a:gridCol w="7848600">
                  <a:extLst>
                    <a:ext uri="{9D8B030D-6E8A-4147-A177-3AD203B41FA5}">
                      <a16:colId xmlns:a16="http://schemas.microsoft.com/office/drawing/2014/main" val="3414318354"/>
                    </a:ext>
                  </a:extLst>
                </a:gridCol>
              </a:tblGrid>
              <a:tr h="31432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Sub</a:t>
                      </a:r>
                      <a:r>
                        <a:rPr kumimoji="0" lang="es-ES" altLang="es-PE" sz="1300" b="0" i="0" u="none" strike="noStrike" cap="none" normalizeH="0" baseline="0">
                          <a:ln>
                            <a:noFill/>
                          </a:ln>
                          <a:solidFill>
                            <a:schemeClr val="tx1"/>
                          </a:solidFill>
                          <a:effectLst/>
                          <a:latin typeface="Arial" panose="020B0604020202020204" pitchFamily="34" charset="0"/>
                        </a:rPr>
                        <a:t> Busca_Bis()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Casilla </a:t>
                      </a:r>
                      <a:r>
                        <a:rPr kumimoji="0" lang="es-ES" altLang="es-PE" sz="13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Dim</a:t>
                      </a:r>
                      <a:r>
                        <a:rPr kumimoji="0" lang="es-ES" altLang="es-PE" sz="1300" b="0" i="0" u="none" strike="noStrike" cap="none" normalizeH="0" baseline="0">
                          <a:ln>
                            <a:noFill/>
                          </a:ln>
                          <a:solidFill>
                            <a:schemeClr val="tx1"/>
                          </a:solidFill>
                          <a:effectLst/>
                          <a:latin typeface="Arial" panose="020B0604020202020204" pitchFamily="34" charset="0"/>
                        </a:rPr>
                        <a:t> Valor </a:t>
                      </a:r>
                      <a:r>
                        <a:rPr kumimoji="0" lang="es-ES" altLang="es-PE" sz="13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Valor = CInt(InputBox("Valor buscado: ", "Entrar Datos"))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Casilla = Buscar_Valor_Bis("B5", Valor) </a:t>
                      </a:r>
                      <a:r>
                        <a:rPr kumimoji="0" lang="es-ES" altLang="es-PE" sz="1300" b="0" i="0" u="none" strike="noStrike" cap="none" normalizeH="0" baseline="0">
                          <a:ln>
                            <a:noFill/>
                          </a:ln>
                          <a:solidFill>
                            <a:srgbClr val="009900"/>
                          </a:solidFill>
                          <a:effectLst/>
                          <a:latin typeface="Arial" panose="020B0604020202020204" pitchFamily="34" charset="0"/>
                        </a:rPr>
                        <a:t>'Ver la función Buscar_Valor_Bis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 Si valor no encontrado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If</a:t>
                      </a:r>
                      <a:r>
                        <a:rPr kumimoji="0" lang="es-ES" altLang="es-PE" sz="1300" b="0" i="0" u="none" strike="noStrike" cap="none" normalizeH="0" baseline="0">
                          <a:ln>
                            <a:noFill/>
                          </a:ln>
                          <a:solidFill>
                            <a:schemeClr val="tx1"/>
                          </a:solidFill>
                          <a:effectLst/>
                          <a:latin typeface="Arial" panose="020B0604020202020204" pitchFamily="34" charset="0"/>
                        </a:rPr>
                        <a:t> Casilla = "" </a:t>
                      </a:r>
                      <a:r>
                        <a:rPr kumimoji="0" lang="es-ES" altLang="es-PE" sz="13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("NO se ha encontrado el valor 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33CC"/>
                          </a:solidFill>
                          <a:effectLst/>
                          <a:latin typeface="Arial" panose="020B0604020202020204" pitchFamily="34" charset="0"/>
                        </a:rPr>
                        <a:t>Else</a:t>
                      </a:r>
                      <a:r>
                        <a:rPr kumimoji="0" lang="es-ES" altLang="es-PE" sz="1300" b="0" i="0" u="none" strike="noStrike" cap="none" normalizeH="0" baseline="0">
                          <a:ln>
                            <a:noFill/>
                          </a:ln>
                          <a:solidFill>
                            <a:schemeClr val="tx1"/>
                          </a:solidFill>
                          <a:effectLst/>
                          <a:latin typeface="Arial" panose="020B0604020202020204" pitchFamily="34" charset="0"/>
                        </a:rPr>
                        <a:t> </a:t>
                      </a:r>
                      <a:r>
                        <a:rPr kumimoji="0" lang="es-ES" altLang="es-PE" sz="1300" b="0" i="0" u="none" strike="noStrike" cap="none" normalizeH="0" baseline="0">
                          <a:ln>
                            <a:noFill/>
                          </a:ln>
                          <a:solidFill>
                            <a:srgbClr val="009900"/>
                          </a:solidFill>
                          <a:effectLst/>
                          <a:latin typeface="Arial" panose="020B0604020202020204" pitchFamily="34" charset="0"/>
                        </a:rPr>
                        <a:t>'Valor encontrado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chemeClr val="tx1"/>
                          </a:solidFill>
                          <a:effectLst/>
                          <a:latin typeface="Arial" panose="020B0604020202020204" pitchFamily="34" charset="0"/>
                        </a:rPr>
                        <a:t>        MsgBox ("El primer " &amp; Valor &amp; " esta en la celda: " &amp; Casilla)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    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0" u="none" strike="noStrike" cap="none" normalizeH="0" baseline="0">
                          <a:ln>
                            <a:noFill/>
                          </a:ln>
                          <a:solidFill>
                            <a:srgbClr val="0033CC"/>
                          </a:solidFill>
                          <a:effectLst/>
                          <a:latin typeface="Arial" panose="020B0604020202020204" pitchFamily="34" charset="0"/>
                        </a:rPr>
                        <a:t>End Sub</a:t>
                      </a:r>
                    </a:p>
                  </a:txBody>
                  <a:tcPr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803214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Marcador de fecha 3"/>
          <p:cNvSpPr>
            <a:spLocks noGrp="1"/>
          </p:cNvSpPr>
          <p:nvPr>
            <p:ph type="dt" sz="quarter" idx="10"/>
          </p:nvPr>
        </p:nvSpPr>
        <p:spPr/>
        <p:txBody>
          <a:bodyPr/>
          <a:lstStyle/>
          <a:p>
            <a:pPr>
              <a:defRPr/>
            </a:pPr>
            <a:fld id="{BEB08E80-1487-4F06-AE39-0BB89C5CC8CC}" type="datetime1">
              <a:rPr lang="es-ES" altLang="es-PE" smtClean="0"/>
              <a:t>07/03/2022</a:t>
            </a:fld>
            <a:endParaRPr lang="es-ES" altLang="en-US"/>
          </a:p>
        </p:txBody>
      </p:sp>
      <p:sp>
        <p:nvSpPr>
          <p:cNvPr id="75" name="Marcador de número de diapositiva 5"/>
          <p:cNvSpPr>
            <a:spLocks noGrp="1"/>
          </p:cNvSpPr>
          <p:nvPr>
            <p:ph type="sldNum" sz="quarter" idx="12"/>
          </p:nvPr>
        </p:nvSpPr>
        <p:spPr/>
        <p:txBody>
          <a:bodyPr/>
          <a:lstStyle/>
          <a:p>
            <a:pPr>
              <a:defRPr/>
            </a:pPr>
            <a:fld id="{71C647EB-8707-44A0-9117-5B872A059502}" type="slidenum">
              <a:rPr lang="es-ES" altLang="en-US"/>
              <a:pPr>
                <a:defRPr/>
              </a:pPr>
              <a:t>8</a:t>
            </a:fld>
            <a:endParaRPr lang="es-ES" altLang="en-US"/>
          </a:p>
        </p:txBody>
      </p:sp>
      <p:sp>
        <p:nvSpPr>
          <p:cNvPr id="19460" name="Rectangle 2"/>
          <p:cNvSpPr>
            <a:spLocks noGrp="1" noChangeArrowheads="1"/>
          </p:cNvSpPr>
          <p:nvPr>
            <p:ph type="title"/>
          </p:nvPr>
        </p:nvSpPr>
        <p:spPr>
          <a:xfrm>
            <a:off x="395288" y="0"/>
            <a:ext cx="8229600" cy="476250"/>
          </a:xfrm>
        </p:spPr>
        <p:txBody>
          <a:bodyPr/>
          <a:lstStyle/>
          <a:p>
            <a:pPr eaLnBrk="1" hangingPunct="1"/>
            <a:r>
              <a:rPr lang="es-ES" altLang="es-PE" sz="3500"/>
              <a:t>Tipos de variables</a:t>
            </a:r>
          </a:p>
        </p:txBody>
      </p:sp>
      <p:graphicFrame>
        <p:nvGraphicFramePr>
          <p:cNvPr id="213268" name="Group 276"/>
          <p:cNvGraphicFramePr>
            <a:graphicFrameLocks noGrp="1"/>
          </p:cNvGraphicFramePr>
          <p:nvPr>
            <p:ph idx="1"/>
          </p:nvPr>
        </p:nvGraphicFramePr>
        <p:xfrm>
          <a:off x="468313" y="549275"/>
          <a:ext cx="8229600" cy="5902327"/>
        </p:xfrm>
        <a:graphic>
          <a:graphicData uri="http://schemas.openxmlformats.org/drawingml/2006/table">
            <a:tbl>
              <a:tblPr/>
              <a:tblGrid>
                <a:gridCol w="2474912">
                  <a:extLst>
                    <a:ext uri="{9D8B030D-6E8A-4147-A177-3AD203B41FA5}">
                      <a16:colId xmlns:a16="http://schemas.microsoft.com/office/drawing/2014/main" val="661105387"/>
                    </a:ext>
                  </a:extLst>
                </a:gridCol>
                <a:gridCol w="2182813">
                  <a:extLst>
                    <a:ext uri="{9D8B030D-6E8A-4147-A177-3AD203B41FA5}">
                      <a16:colId xmlns:a16="http://schemas.microsoft.com/office/drawing/2014/main" val="2981487653"/>
                    </a:ext>
                  </a:extLst>
                </a:gridCol>
                <a:gridCol w="3571875">
                  <a:extLst>
                    <a:ext uri="{9D8B030D-6E8A-4147-A177-3AD203B41FA5}">
                      <a16:colId xmlns:a16="http://schemas.microsoft.com/office/drawing/2014/main" val="1491866210"/>
                    </a:ext>
                  </a:extLst>
                </a:gridCol>
              </a:tblGrid>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rgbClr val="0000FF"/>
                          </a:solidFill>
                          <a:effectLst/>
                          <a:latin typeface="Arial" panose="020B0604020202020204" pitchFamily="34" charset="0"/>
                          <a:cs typeface="Arial" panose="020B0604020202020204" pitchFamily="34" charset="0"/>
                        </a:rPr>
                        <a:t>Tipo de datos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rgbClr val="0000FF"/>
                          </a:solidFill>
                          <a:effectLst/>
                          <a:latin typeface="Arial" panose="020B0604020202020204" pitchFamily="34" charset="0"/>
                          <a:cs typeface="Arial" panose="020B0604020202020204" pitchFamily="34" charset="0"/>
                        </a:rPr>
                        <a:t>Tamaño de almacenamiento</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rgbClr val="0000FF"/>
                          </a:solidFill>
                          <a:effectLst/>
                          <a:latin typeface="Arial" panose="020B0604020202020204" pitchFamily="34" charset="0"/>
                          <a:cs typeface="Arial" panose="020B0604020202020204" pitchFamily="34" charset="0"/>
                        </a:rPr>
                        <a:t>Intervalo</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3863836"/>
                  </a:ext>
                </a:extLst>
              </a:tr>
              <a:tr h="258763">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Byte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 byte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0 a 255</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6871870"/>
                  </a:ext>
                </a:extLst>
              </a:tr>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Boolean</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2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True o False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5535385"/>
                  </a:ext>
                </a:extLst>
              </a:tr>
              <a:tr h="258763">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Integer</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2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-32.768 a 32.767</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6180287"/>
                  </a:ext>
                </a:extLst>
              </a:tr>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Long</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(entero largo)</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4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-2.147.483.648 a 2.147.483.647</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0827026"/>
                  </a:ext>
                </a:extLst>
              </a:tr>
              <a:tr h="502920">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Single</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(coma flotante/precisión simple)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4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-3,402823E38 a -1,401298E-45 para valores negativos; 1,401298E-45 a 3,402823E38 para valores positivos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7500357"/>
                  </a:ext>
                </a:extLst>
              </a:tr>
              <a:tr h="58102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Double </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(coma flotante/precisión doble)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8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-1,79769313486232E308 a -4,94065645841247E-324 para valores negativos; 4,94065645841247E-324 a 1,79769313486232E308 para valores positivos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7593113"/>
                  </a:ext>
                </a:extLst>
              </a:tr>
              <a:tr h="335280">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Currency </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(entero a escala)</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8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-922.337.203.685.477,5808 a 922.337.203.685.477,5807</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6472975"/>
                  </a:ext>
                </a:extLst>
              </a:tr>
              <a:tr h="9048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Decimal</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14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+/-79.228.162.514.264.337.593.543.950.335 sin punto decimal; +/-7,9228162514264337593543950335 con 28 posiciones a la derecha del signo decimal; el número más pequeño distinto de cero es +/- 0,0000000000000000000000000001</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9168241"/>
                  </a:ext>
                </a:extLst>
              </a:tr>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Date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8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 de enero de 100 a 31 de diciembre de 9999</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1283542"/>
                  </a:ext>
                </a:extLst>
              </a:tr>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Object</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4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Cualquier referencia a tipo Object</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0429957"/>
                  </a:ext>
                </a:extLst>
              </a:tr>
              <a:tr h="258763">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String</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(longitud variable)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10 bytes + longitud de la cadena</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Desde 0 a 2.000 millones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608521"/>
                  </a:ext>
                </a:extLst>
              </a:tr>
              <a:tr h="257175">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String</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(longitud fija)</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Longitud de la cadena</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Desde 1 a 65.400 aproximadamente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3153894"/>
                  </a:ext>
                </a:extLst>
              </a:tr>
              <a:tr h="419100">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Variant</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(con números)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16 bytes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Cualquier valor numérico hasta el intervalo de un tipo Double</a:t>
                      </a:r>
                      <a:endParaRPr kumimoji="0" lang="en-US" altLang="es-PE" sz="11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1417816"/>
                  </a:ext>
                </a:extLst>
              </a:tr>
              <a:tr h="420688">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Variant</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(con caracteres)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22 bytes + longitud de cadena</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El mismo intervalo que para un tipo String de longitud variable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8430755"/>
                  </a:ext>
                </a:extLst>
              </a:tr>
              <a:tr h="419100">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1" i="0" u="none" strike="noStrike" cap="none" normalizeH="0" baseline="0">
                          <a:ln>
                            <a:noFill/>
                          </a:ln>
                          <a:solidFill>
                            <a:schemeClr val="tx1"/>
                          </a:solidFill>
                          <a:effectLst/>
                          <a:latin typeface="Arial" panose="020B0604020202020204" pitchFamily="34" charset="0"/>
                          <a:cs typeface="Arial" panose="020B0604020202020204" pitchFamily="34" charset="0"/>
                        </a:rPr>
                        <a:t>Definido por el usuario</a:t>
                      </a: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 (utilizando Type)</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Número requerido por los elementos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buClr>
                          <a:schemeClr val="tx2"/>
                        </a:buClr>
                        <a:buSzPct val="70000"/>
                        <a:defRPr sz="2600">
                          <a:solidFill>
                            <a:schemeClr val="tx1"/>
                          </a:solidFill>
                          <a:latin typeface="Arial" panose="020B0604020202020204" pitchFamily="34" charset="0"/>
                        </a:defRPr>
                      </a:lvl1pPr>
                      <a:lvl2pPr marL="692150" indent="-347663">
                        <a:buClr>
                          <a:schemeClr val="accent2"/>
                        </a:buClr>
                        <a:buSzPct val="70000"/>
                        <a:defRPr sz="2200">
                          <a:solidFill>
                            <a:schemeClr val="tx1"/>
                          </a:solidFill>
                          <a:latin typeface="Arial" panose="020B0604020202020204" pitchFamily="34" charset="0"/>
                        </a:defRPr>
                      </a:lvl2pPr>
                      <a:lvl3pPr marL="987425" indent="-293688">
                        <a:buClr>
                          <a:schemeClr val="accent1"/>
                        </a:buClr>
                        <a:buSzPct val="70000"/>
                        <a:defRPr sz="2100">
                          <a:solidFill>
                            <a:schemeClr val="tx1"/>
                          </a:solidFill>
                          <a:latin typeface="Arial" panose="020B0604020202020204" pitchFamily="34" charset="0"/>
                        </a:defRPr>
                      </a:lvl3pPr>
                      <a:lvl4pPr marL="1281113" indent="-292100">
                        <a:buClr>
                          <a:schemeClr val="tx2"/>
                        </a:buClr>
                        <a:buSzPct val="75000"/>
                        <a:defRPr>
                          <a:solidFill>
                            <a:schemeClr val="tx1"/>
                          </a:solidFill>
                          <a:latin typeface="Arial" panose="020B0604020202020204" pitchFamily="34" charset="0"/>
                        </a:defRPr>
                      </a:lvl4pPr>
                      <a:lvl5pPr marL="1598613" indent="-315913">
                        <a:defRPr>
                          <a:solidFill>
                            <a:schemeClr val="tx1"/>
                          </a:solidFill>
                          <a:latin typeface="Arial" panose="020B0604020202020204" pitchFamily="34" charset="0"/>
                        </a:defRPr>
                      </a:lvl5pPr>
                      <a:lvl6pPr marL="20558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marL="25130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marL="29702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marL="3427413" indent="-315913"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altLang="es-PE" sz="1100" b="0" i="0" u="none" strike="noStrike" cap="none" normalizeH="0" baseline="0">
                          <a:ln>
                            <a:noFill/>
                          </a:ln>
                          <a:solidFill>
                            <a:schemeClr val="tx1"/>
                          </a:solidFill>
                          <a:effectLst/>
                          <a:latin typeface="Arial" panose="020B0604020202020204" pitchFamily="34" charset="0"/>
                          <a:cs typeface="Arial" panose="020B0604020202020204" pitchFamily="34" charset="0"/>
                        </a:rPr>
                        <a:t>El intervalo de cada elemento es el mismo que el intervalo de su tipo de datos.</a:t>
                      </a:r>
                      <a:endParaRPr kumimoji="0" lang="en-US" altLang="es-PE" sz="1700" b="0" i="0" u="none" strike="noStrike" cap="none" normalizeH="0" baseline="0">
                        <a:ln>
                          <a:noFill/>
                        </a:ln>
                        <a:solidFill>
                          <a:schemeClr val="tx1"/>
                        </a:solidFill>
                        <a:effectLst/>
                        <a:latin typeface="Arial" panose="020B0604020202020204" pitchFamily="34" charset="0"/>
                      </a:endParaRPr>
                    </a:p>
                  </a:txBody>
                  <a:tcPr marL="36000" marR="36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8461895"/>
                  </a:ext>
                </a:extLst>
              </a:tr>
            </a:tbl>
          </a:graphicData>
        </a:graphic>
      </p:graphicFrame>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D3E335D4-3D47-46D2-8995-FE3EA9843D55}"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4D7B98E6-E498-41BF-88C8-26D805C52CD2}" type="slidenum">
              <a:rPr lang="es-ES" altLang="en-US"/>
              <a:pPr>
                <a:defRPr/>
              </a:pPr>
              <a:t>80</a:t>
            </a:fld>
            <a:endParaRPr lang="es-ES" altLang="en-US"/>
          </a:p>
        </p:txBody>
      </p:sp>
      <p:graphicFrame>
        <p:nvGraphicFramePr>
          <p:cNvPr id="363563" name="Group 43"/>
          <p:cNvGraphicFramePr>
            <a:graphicFrameLocks noGrp="1"/>
          </p:cNvGraphicFramePr>
          <p:nvPr/>
        </p:nvGraphicFramePr>
        <p:xfrm>
          <a:off x="250825" y="1052513"/>
          <a:ext cx="8280400" cy="5214937"/>
        </p:xfrm>
        <a:graphic>
          <a:graphicData uri="http://schemas.openxmlformats.org/drawingml/2006/table">
            <a:tbl>
              <a:tblPr/>
              <a:tblGrid>
                <a:gridCol w="3743325">
                  <a:extLst>
                    <a:ext uri="{9D8B030D-6E8A-4147-A177-3AD203B41FA5}">
                      <a16:colId xmlns:a16="http://schemas.microsoft.com/office/drawing/2014/main" val="2904656395"/>
                    </a:ext>
                  </a:extLst>
                </a:gridCol>
                <a:gridCol w="4537075">
                  <a:extLst>
                    <a:ext uri="{9D8B030D-6E8A-4147-A177-3AD203B41FA5}">
                      <a16:colId xmlns:a16="http://schemas.microsoft.com/office/drawing/2014/main" val="675004785"/>
                    </a:ext>
                  </a:extLst>
                </a:gridCol>
              </a:tblGrid>
              <a:tr h="5214937">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Function</a:t>
                      </a:r>
                      <a:r>
                        <a:rPr kumimoji="0" lang="es-ES" altLang="es-PE" sz="1200" b="0" i="0" u="none" strike="noStrike" cap="none" normalizeH="0" baseline="0">
                          <a:ln>
                            <a:noFill/>
                          </a:ln>
                          <a:solidFill>
                            <a:schemeClr val="tx1"/>
                          </a:solidFill>
                          <a:effectLst/>
                          <a:latin typeface="Arial" panose="020B0604020202020204" pitchFamily="34" charset="0"/>
                        </a:rPr>
                        <a:t> Buscar_Valor_Bis(Casilla_Inicial </a:t>
                      </a:r>
                      <a:r>
                        <a:rPr kumimoji="0" lang="es-ES" altLang="es-PE" sz="1200" b="0" i="0" u="none" strike="noStrike" cap="none" normalizeH="0" baseline="0">
                          <a:ln>
                            <a:noFill/>
                          </a:ln>
                          <a:solidFill>
                            <a:srgbClr val="0033CC"/>
                          </a:solidFill>
                          <a:effectLst/>
                          <a:latin typeface="Arial" panose="020B0604020202020204" pitchFamily="34" charset="0"/>
                        </a:rPr>
                        <a:t>As String</a:t>
                      </a:r>
                      <a:r>
                        <a:rPr kumimoji="0" lang="es-ES" altLang="es-PE" sz="1200" b="0" i="0" u="none" strike="noStrike" cap="none" normalizeH="0" baseline="0">
                          <a:ln>
                            <a:noFill/>
                          </a:ln>
                          <a:solidFill>
                            <a:schemeClr val="tx1"/>
                          </a:solidFill>
                          <a:effectLst/>
                          <a:latin typeface="Arial" panose="020B0604020202020204" pitchFamily="34" charset="0"/>
                        </a:rPr>
                        <a:t>, Valor_Buscado </a:t>
                      </a:r>
                      <a:r>
                        <a:rPr kumimoji="0" lang="es-ES" altLang="es-PE" sz="1200" b="0" i="0" u="none" strike="noStrike" cap="none" normalizeH="0" baseline="0">
                          <a:ln>
                            <a:noFill/>
                          </a:ln>
                          <a:solidFill>
                            <a:srgbClr val="0033CC"/>
                          </a:solidFill>
                          <a:effectLst/>
                          <a:latin typeface="Arial" panose="020B0604020202020204" pitchFamily="34" charset="0"/>
                        </a:rPr>
                        <a:t>As Integer</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 Dim</a:t>
                      </a:r>
                      <a:r>
                        <a:rPr kumimoji="0" lang="es-ES" altLang="es-PE" sz="1200" b="0" i="0" u="none" strike="noStrike" cap="none" normalizeH="0" baseline="0">
                          <a:ln>
                            <a:noFill/>
                          </a:ln>
                          <a:solidFill>
                            <a:schemeClr val="tx1"/>
                          </a:solidFill>
                          <a:effectLst/>
                          <a:latin typeface="Arial" panose="020B0604020202020204" pitchFamily="34" charset="0"/>
                        </a:rPr>
                        <a:t> Incremento_Columna </a:t>
                      </a:r>
                      <a:r>
                        <a:rPr kumimoji="0" lang="es-ES" altLang="es-PE" sz="12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Continuar </a:t>
                      </a:r>
                      <a:r>
                        <a:rPr kumimoji="0" lang="es-ES" altLang="es-PE" sz="1200" b="0" i="0" u="none" strike="noStrike" cap="none" normalizeH="0" baseline="0">
                          <a:ln>
                            <a:noFill/>
                          </a:ln>
                          <a:solidFill>
                            <a:srgbClr val="0033CC"/>
                          </a:solidFill>
                          <a:effectLst/>
                          <a:latin typeface="Arial" panose="020B0604020202020204" pitchFamily="34" charset="0"/>
                        </a:rPr>
                        <a:t>As Boolean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ActiveSheet.Range(Casilla_Inicial).Activate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Continuar = </a:t>
                      </a:r>
                      <a:r>
                        <a:rPr kumimoji="0" lang="es-ES" altLang="es-PE" sz="1200" b="0" i="0" u="none" strike="noStrike" cap="none" normalizeH="0" baseline="0">
                          <a:ln>
                            <a:noFill/>
                          </a:ln>
                          <a:solidFill>
                            <a:srgbClr val="0033CC"/>
                          </a:solidFill>
                          <a:effectLst/>
                          <a:latin typeface="Arial" panose="020B0604020202020204" pitchFamily="34" charset="0"/>
                        </a:rPr>
                        <a:t>True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Do While</a:t>
                      </a:r>
                      <a:r>
                        <a:rPr kumimoji="0" lang="es-ES" altLang="es-PE" sz="1200" b="0" i="0" u="none" strike="noStrike" cap="none" normalizeH="0" baseline="0">
                          <a:ln>
                            <a:noFill/>
                          </a:ln>
                          <a:solidFill>
                            <a:schemeClr val="tx1"/>
                          </a:solidFill>
                          <a:effectLst/>
                          <a:latin typeface="Arial" panose="020B0604020202020204" pitchFamily="34" charset="0"/>
                        </a:rPr>
                        <a:t> Continuar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Incremento_Columna =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Buscar el valor por las columnas hasta encontrarlo o encontrar una celda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Do While Not</a:t>
                      </a:r>
                      <a:r>
                        <a:rPr kumimoji="0" lang="es-ES" altLang="es-PE" sz="1200" b="0" i="0" u="none" strike="noStrike" cap="none" normalizeH="0" baseline="0">
                          <a:ln>
                            <a:noFill/>
                          </a:ln>
                          <a:solidFill>
                            <a:schemeClr val="tx1"/>
                          </a:solidFill>
                          <a:effectLst/>
                          <a:latin typeface="Arial" panose="020B0604020202020204" pitchFamily="34" charset="0"/>
                        </a:rPr>
                        <a:t> IsEmpty(ActiveCell.Offset(0, Incremento_Columna)) And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ActiveCell.Offset(0, Incremento_Columna).Value &lt;&gt; Valor_Buscado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Siguiente columna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Incremento_Columna = Incremento_Columna + 1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Si no está vacía la casilla entonces parar la búsqueda, se ha encontrado el valor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 Not</a:t>
                      </a:r>
                      <a:r>
                        <a:rPr kumimoji="0" lang="es-ES" altLang="es-PE" sz="1200" b="0" i="0" u="none" strike="noStrike" cap="none" normalizeH="0" baseline="0">
                          <a:ln>
                            <a:noFill/>
                          </a:ln>
                          <a:solidFill>
                            <a:schemeClr val="tx1"/>
                          </a:solidFill>
                          <a:effectLst/>
                          <a:latin typeface="Arial" panose="020B0604020202020204" pitchFamily="34" charset="0"/>
                        </a:rPr>
                        <a:t> IsEmpty(ActiveCell.Offset(0, Incremento_Columna))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Continuar = </a:t>
                      </a:r>
                      <a:r>
                        <a:rPr kumimoji="0" lang="es-ES" altLang="es-PE" sz="1200" b="0" i="0" u="none" strike="noStrike" cap="none" normalizeH="0" baseline="0">
                          <a:ln>
                            <a:noFill/>
                          </a:ln>
                          <a:solidFill>
                            <a:srgbClr val="0033CC"/>
                          </a:solidFill>
                          <a:effectLst/>
                          <a:latin typeface="Arial" panose="020B0604020202020204" pitchFamily="34" charset="0"/>
                        </a:rPr>
                        <a:t>False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Else</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La casilla está vacía, no se ha encontrado el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ActiveCell.Offset(1, 0).Activate ' </a:t>
                      </a:r>
                      <a:r>
                        <a:rPr kumimoji="0" lang="es-ES" altLang="es-PE" sz="1200" b="0" i="0" u="none" strike="noStrike" cap="none" normalizeH="0" baseline="0">
                          <a:ln>
                            <a:noFill/>
                          </a:ln>
                          <a:solidFill>
                            <a:srgbClr val="009900"/>
                          </a:solidFill>
                          <a:effectLst/>
                          <a:latin typeface="Arial" panose="020B0604020202020204" pitchFamily="34" charset="0"/>
                        </a:rPr>
                        <a:t>Saltar a una nueva fila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a:t>
                      </a:r>
                      <a:r>
                        <a:rPr kumimoji="0" lang="es-ES" altLang="es-PE" sz="1200" b="0" i="0" u="none" strike="noStrike" cap="none" normalizeH="0" baseline="0">
                          <a:ln>
                            <a:noFill/>
                          </a:ln>
                          <a:solidFill>
                            <a:schemeClr val="tx1"/>
                          </a:solidFill>
                          <a:effectLst/>
                          <a:latin typeface="Arial" panose="020B0604020202020204" pitchFamily="34" charset="0"/>
                        </a:rPr>
                        <a:t> IsEmpty(ActiveCell) </a:t>
                      </a:r>
                      <a:r>
                        <a:rPr kumimoji="0" lang="es-ES" altLang="es-PE" sz="1200" b="0" i="0" u="none" strike="noStrike" cap="none" normalizeH="0" baseline="0">
                          <a:ln>
                            <a:noFill/>
                          </a:ln>
                          <a:solidFill>
                            <a:srgbClr val="0033CC"/>
                          </a:solidFill>
                          <a:effectLst/>
                          <a:latin typeface="Arial" panose="020B0604020202020204" pitchFamily="34" charset="0"/>
                        </a:rPr>
                        <a:t>Then </a:t>
                      </a:r>
                      <a:r>
                        <a:rPr kumimoji="0" lang="es-ES" altLang="es-PE" sz="1200" b="0" i="0" u="none" strike="noStrike" cap="none" normalizeH="0" baseline="0">
                          <a:ln>
                            <a:noFill/>
                          </a:ln>
                          <a:solidFill>
                            <a:srgbClr val="009900"/>
                          </a:solidFill>
                          <a:effectLst/>
                          <a:latin typeface="Arial" panose="020B0604020202020204" pitchFamily="34" charset="0"/>
                        </a:rPr>
                        <a:t>' Si la casilla de la nueva fila está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Continuar = False </a:t>
                      </a:r>
                      <a:r>
                        <a:rPr kumimoji="0" lang="es-ES" altLang="es-PE" sz="1200" b="0" i="0" u="none" strike="noStrike" cap="none" normalizeH="0" baseline="0">
                          <a:ln>
                            <a:noFill/>
                          </a:ln>
                          <a:solidFill>
                            <a:srgbClr val="009900"/>
                          </a:solidFill>
                          <a:effectLst/>
                          <a:latin typeface="Arial" panose="020B0604020202020204" pitchFamily="34" charset="0"/>
                        </a:rPr>
                        <a:t>' Parar la búsqueda, no hay más casilla a recorrer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Loop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9900"/>
                          </a:solidFill>
                          <a:effectLst/>
                          <a:latin typeface="Arial" panose="020B0604020202020204" pitchFamily="34" charset="0"/>
                        </a:rPr>
                        <a:t>    ' Si la casilla donde se ha detenido la búsqueda NO ESTÁ VACÍA es que se ha encontrado el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If Not</a:t>
                      </a:r>
                      <a:r>
                        <a:rPr kumimoji="0" lang="es-ES" altLang="es-PE" sz="1200" b="0" i="0" u="none" strike="noStrike" cap="none" normalizeH="0" baseline="0">
                          <a:ln>
                            <a:noFill/>
                          </a:ln>
                          <a:solidFill>
                            <a:schemeClr val="tx1"/>
                          </a:solidFill>
                          <a:effectLst/>
                          <a:latin typeface="Arial" panose="020B0604020202020204" pitchFamily="34" charset="0"/>
                        </a:rPr>
                        <a:t> IsEmpty(ActiveCell) </a:t>
                      </a:r>
                      <a:r>
                        <a:rPr kumimoji="0" lang="es-ES" altLang="es-PE" sz="12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Buscar_Valor_Bis = ActiveCell(0, Incremento_Columna).Address </a:t>
                      </a:r>
                      <a:r>
                        <a:rPr kumimoji="0" lang="es-ES" altLang="es-PE" sz="1200" b="0" i="0" u="none" strike="noStrike" cap="none" normalizeH="0" baseline="0">
                          <a:ln>
                            <a:noFill/>
                          </a:ln>
                          <a:solidFill>
                            <a:srgbClr val="009900"/>
                          </a:solidFill>
                          <a:effectLst/>
                          <a:latin typeface="Arial" panose="020B0604020202020204" pitchFamily="34" charset="0"/>
                        </a:rPr>
                        <a:t>' Devolver la casilla donde ' se ha encontrado el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Else</a:t>
                      </a: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La casilla está vacía, NO se ha encontrado el valor buscado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Buscar_Valor_Bis = "" </a:t>
                      </a:r>
                      <a:r>
                        <a:rPr kumimoji="0" lang="es-ES" altLang="es-PE" sz="1200" b="0" i="0" u="none" strike="noStrike" cap="none" normalizeH="0" baseline="0">
                          <a:ln>
                            <a:noFill/>
                          </a:ln>
                          <a:solidFill>
                            <a:srgbClr val="009900"/>
                          </a:solidFill>
                          <a:effectLst/>
                          <a:latin typeface="Arial" panose="020B0604020202020204" pitchFamily="34" charset="0"/>
                        </a:rPr>
                        <a:t>' Devolver una cadema vacía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Function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4588733"/>
                  </a:ext>
                </a:extLst>
              </a:tr>
            </a:tbl>
          </a:graphicData>
        </a:graphic>
      </p:graphicFrame>
      <p:sp>
        <p:nvSpPr>
          <p:cNvPr id="100364" name="Rectangle 42"/>
          <p:cNvSpPr>
            <a:spLocks noGrp="1" noChangeArrowheads="1"/>
          </p:cNvSpPr>
          <p:nvPr>
            <p:ph type="title"/>
          </p:nvPr>
        </p:nvSpPr>
        <p:spPr>
          <a:xfrm>
            <a:off x="323850" y="404813"/>
            <a:ext cx="8229600" cy="342900"/>
          </a:xfrm>
          <a:noFill/>
        </p:spPr>
        <p:txBody>
          <a:bodyPr anchor="ctr" anchorCtr="1"/>
          <a:lstStyle/>
          <a:p>
            <a:pPr eaLnBrk="1" hangingPunct="1"/>
            <a:r>
              <a:rPr lang="es-ES_tradnl" altLang="es-PE" sz="3500"/>
              <a:t>Busca Valor por filas y columnas</a:t>
            </a:r>
            <a:endParaRPr lang="es-ES" altLang="es-PE" sz="35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arcador de fecha 3"/>
          <p:cNvSpPr>
            <a:spLocks noGrp="1"/>
          </p:cNvSpPr>
          <p:nvPr>
            <p:ph type="dt" sz="quarter" idx="10"/>
          </p:nvPr>
        </p:nvSpPr>
        <p:spPr/>
        <p:txBody>
          <a:bodyPr/>
          <a:lstStyle/>
          <a:p>
            <a:pPr>
              <a:defRPr/>
            </a:pPr>
            <a:fld id="{55A001AB-13E4-4536-893E-4C024F34124C}" type="datetime1">
              <a:rPr lang="es-ES" altLang="es-PE" smtClean="0"/>
              <a:t>07/03/2022</a:t>
            </a:fld>
            <a:endParaRPr lang="es-ES" altLang="en-US"/>
          </a:p>
        </p:txBody>
      </p:sp>
      <p:sp>
        <p:nvSpPr>
          <p:cNvPr id="14" name="Marcador de número de diapositiva 5"/>
          <p:cNvSpPr>
            <a:spLocks noGrp="1"/>
          </p:cNvSpPr>
          <p:nvPr>
            <p:ph type="sldNum" sz="quarter" idx="12"/>
          </p:nvPr>
        </p:nvSpPr>
        <p:spPr/>
        <p:txBody>
          <a:bodyPr/>
          <a:lstStyle/>
          <a:p>
            <a:pPr>
              <a:defRPr/>
            </a:pPr>
            <a:fld id="{0EB04A65-DD15-44E7-9975-96D8D78D9CC0}" type="slidenum">
              <a:rPr lang="es-ES" altLang="en-US"/>
              <a:pPr>
                <a:defRPr/>
              </a:pPr>
              <a:t>81</a:t>
            </a:fld>
            <a:endParaRPr lang="es-ES" altLang="en-US"/>
          </a:p>
        </p:txBody>
      </p:sp>
      <p:sp>
        <p:nvSpPr>
          <p:cNvPr id="101380" name="Rectangle 2"/>
          <p:cNvSpPr>
            <a:spLocks noGrp="1" noChangeArrowheads="1"/>
          </p:cNvSpPr>
          <p:nvPr>
            <p:ph type="title"/>
          </p:nvPr>
        </p:nvSpPr>
        <p:spPr/>
        <p:txBody>
          <a:bodyPr/>
          <a:lstStyle/>
          <a:p>
            <a:pPr eaLnBrk="1" hangingPunct="1"/>
            <a:r>
              <a:rPr lang="es-ES" altLang="es-PE" b="0"/>
              <a:t>La cláusula Private</a:t>
            </a:r>
            <a:endParaRPr lang="es-ES" altLang="es-PE"/>
          </a:p>
        </p:txBody>
      </p:sp>
      <p:sp>
        <p:nvSpPr>
          <p:cNvPr id="101381" name="Rectangle 3"/>
          <p:cNvSpPr>
            <a:spLocks noGrp="1" noChangeArrowheads="1"/>
          </p:cNvSpPr>
          <p:nvPr>
            <p:ph type="body" idx="1"/>
          </p:nvPr>
        </p:nvSpPr>
        <p:spPr>
          <a:xfrm>
            <a:off x="468313" y="1628775"/>
            <a:ext cx="8229600" cy="1366838"/>
          </a:xfrm>
        </p:spPr>
        <p:txBody>
          <a:bodyPr/>
          <a:lstStyle/>
          <a:p>
            <a:pPr eaLnBrk="1" hangingPunct="1">
              <a:lnSpc>
                <a:spcPct val="80000"/>
              </a:lnSpc>
            </a:pPr>
            <a:r>
              <a:rPr lang="es-ES" altLang="es-PE" sz="1500"/>
              <a:t>Puede anteponer la cláusula private a todos los procedimientos y funciones que sean llamados sólo desde el mismo módulo.</a:t>
            </a:r>
          </a:p>
          <a:p>
            <a:pPr eaLnBrk="1" hangingPunct="1">
              <a:lnSpc>
                <a:spcPct val="80000"/>
              </a:lnSpc>
            </a:pPr>
            <a:r>
              <a:rPr lang="es-ES" altLang="es-PE" sz="1500"/>
              <a:t>Es una forma de ahorrar memoria y hacer que el programa corra un poco más rápido.</a:t>
            </a:r>
          </a:p>
          <a:p>
            <a:pPr eaLnBrk="1" hangingPunct="1">
              <a:lnSpc>
                <a:spcPct val="80000"/>
              </a:lnSpc>
            </a:pPr>
            <a:r>
              <a:rPr lang="es-ES" altLang="es-PE" sz="1500"/>
              <a:t>Si necesita llamar un procedimiento o función desde otro módulo, nunca debe precederlo por la cláusula private</a:t>
            </a:r>
          </a:p>
        </p:txBody>
      </p:sp>
      <p:graphicFrame>
        <p:nvGraphicFramePr>
          <p:cNvPr id="365594" name="Group 26"/>
          <p:cNvGraphicFramePr>
            <a:graphicFrameLocks noGrp="1"/>
          </p:cNvGraphicFramePr>
          <p:nvPr/>
        </p:nvGraphicFramePr>
        <p:xfrm>
          <a:off x="539750" y="3429000"/>
          <a:ext cx="8424863" cy="2259013"/>
        </p:xfrm>
        <a:graphic>
          <a:graphicData uri="http://schemas.openxmlformats.org/drawingml/2006/table">
            <a:tbl>
              <a:tblPr/>
              <a:tblGrid>
                <a:gridCol w="2160588">
                  <a:extLst>
                    <a:ext uri="{9D8B030D-6E8A-4147-A177-3AD203B41FA5}">
                      <a16:colId xmlns:a16="http://schemas.microsoft.com/office/drawing/2014/main" val="2470545221"/>
                    </a:ext>
                  </a:extLst>
                </a:gridCol>
                <a:gridCol w="6264275">
                  <a:extLst>
                    <a:ext uri="{9D8B030D-6E8A-4147-A177-3AD203B41FA5}">
                      <a16:colId xmlns:a16="http://schemas.microsoft.com/office/drawing/2014/main" val="1684535942"/>
                    </a:ext>
                  </a:extLst>
                </a:gridCol>
              </a:tblGrid>
              <a:tr h="22590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1" u="none" strike="noStrike" cap="none" normalizeH="0" baseline="0">
                          <a:ln>
                            <a:noFill/>
                          </a:ln>
                          <a:solidFill>
                            <a:srgbClr val="009900"/>
                          </a:solidFill>
                          <a:effectLst/>
                          <a:latin typeface="Arial" panose="020B0604020202020204" pitchFamily="34" charset="0"/>
                        </a:rPr>
                        <a:t>' Módulo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Sub</a:t>
                      </a: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chemeClr val="tx1"/>
                          </a:solidFill>
                          <a:effectLst/>
                          <a:latin typeface="Arial" panose="020B0604020202020204" pitchFamily="34" charset="0"/>
                        </a:rPr>
                        <a:t>General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500" b="1" i="0" u="none" strike="noStrike" cap="none" normalizeH="0" baseline="0">
                        <a:ln>
                          <a:noFill/>
                        </a:ln>
                        <a:solidFill>
                          <a:srgbClr val="0033CC"/>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Private Sub</a:t>
                      </a: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chemeClr val="tx1"/>
                          </a:solidFill>
                          <a:effectLst/>
                          <a:latin typeface="Arial" panose="020B0604020202020204" pitchFamily="34" charset="0"/>
                        </a:rPr>
                        <a:t>Privado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End Sub</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9900"/>
                          </a:solidFill>
                          <a:effectLst/>
                          <a:latin typeface="Arial" panose="020B0604020202020204" pitchFamily="34" charset="0"/>
                        </a:rPr>
                        <a:t>' </a:t>
                      </a:r>
                      <a:r>
                        <a:rPr kumimoji="0" lang="es-ES" altLang="es-PE" sz="1500" b="0" i="1" u="none" strike="noStrike" cap="none" normalizeH="0" baseline="0">
                          <a:ln>
                            <a:noFill/>
                          </a:ln>
                          <a:solidFill>
                            <a:srgbClr val="009900"/>
                          </a:solidFill>
                          <a:effectLst/>
                          <a:latin typeface="Arial" panose="020B0604020202020204" pitchFamily="34" charset="0"/>
                        </a:rPr>
                        <a:t>Módulo 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Sub</a:t>
                      </a: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chemeClr val="tx1"/>
                          </a:solidFill>
                          <a:effectLst/>
                          <a:latin typeface="Arial" panose="020B0604020202020204" pitchFamily="34" charset="0"/>
                        </a:rPr>
                        <a:t>Procedimiento_de_modulo2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300" b="0" i="1" u="none" strike="noStrike" cap="none" normalizeH="0" baseline="0">
                          <a:ln>
                            <a:noFill/>
                          </a:ln>
                          <a:solidFill>
                            <a:srgbClr val="009900"/>
                          </a:solidFill>
                          <a:effectLst/>
                          <a:latin typeface="Arial" panose="020B0604020202020204" pitchFamily="34" charset="0"/>
                        </a:rPr>
                        <a:t>    ‘ </a:t>
                      </a:r>
                      <a:r>
                        <a:rPr kumimoji="0" lang="es-ES" altLang="es-PE" sz="1100" b="0" i="1" u="none" strike="noStrike" cap="none" normalizeH="0" baseline="0">
                          <a:ln>
                            <a:noFill/>
                          </a:ln>
                          <a:solidFill>
                            <a:srgbClr val="009900"/>
                          </a:solidFill>
                          <a:effectLst/>
                          <a:latin typeface="Arial" panose="020B0604020202020204" pitchFamily="34" charset="0"/>
                        </a:rPr>
                        <a:t>Esto es correcto. Llama al procedimiento General definido en Módulo1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    Call</a:t>
                      </a: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chemeClr val="tx1"/>
                          </a:solidFill>
                          <a:effectLst/>
                          <a:latin typeface="Arial" panose="020B0604020202020204" pitchFamily="34" charset="0"/>
                        </a:rPr>
                        <a:t>General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1" u="none" strike="noStrike" cap="none" normalizeH="0" baseline="0">
                          <a:ln>
                            <a:noFill/>
                          </a:ln>
                          <a:solidFill>
                            <a:srgbClr val="009900"/>
                          </a:solidFill>
                          <a:effectLst/>
                          <a:latin typeface="Arial" panose="020B0604020202020204" pitchFamily="34" charset="0"/>
                        </a:rPr>
                        <a:t>    ' Esto no es correcto. Llama al procedimiento Privado definido en Módulo 1, este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1" u="none" strike="noStrike" cap="none" normalizeH="0" baseline="0">
                          <a:ln>
                            <a:noFill/>
                          </a:ln>
                          <a:solidFill>
                            <a:srgbClr val="009900"/>
                          </a:solidFill>
                          <a:effectLst/>
                          <a:latin typeface="Arial" panose="020B0604020202020204" pitchFamily="34" charset="0"/>
                        </a:rPr>
                        <a:t>    ' procedimiento va precedido pro la cláusula Private, por tanto sólo puede ser llamado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1" u="none" strike="noStrike" cap="none" normalizeH="0" baseline="0">
                          <a:ln>
                            <a:noFill/>
                          </a:ln>
                          <a:solidFill>
                            <a:srgbClr val="009900"/>
                          </a:solidFill>
                          <a:effectLst/>
                          <a:latin typeface="Arial" panose="020B0604020202020204" pitchFamily="34" charset="0"/>
                        </a:rPr>
                        <a:t>    ' desde procedimientos de su propio módulo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    Call</a:t>
                      </a:r>
                      <a:r>
                        <a:rPr kumimoji="0" lang="es-ES" altLang="es-PE" sz="1500" b="1"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chemeClr val="tx1"/>
                          </a:solidFill>
                          <a:effectLst/>
                          <a:latin typeface="Arial" panose="020B0604020202020204" pitchFamily="34" charset="0"/>
                        </a:rPr>
                        <a:t>Privado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1" i="0" u="none" strike="noStrike" cap="none" normalizeH="0" baseline="0">
                          <a:ln>
                            <a:noFill/>
                          </a:ln>
                          <a:solidFill>
                            <a:srgbClr val="0033CC"/>
                          </a:solidFill>
                          <a:effectLst/>
                          <a:latin typeface="Arial" panose="020B0604020202020204" pitchFamily="34" charset="0"/>
                        </a:rPr>
                        <a:t>End Sub</a:t>
                      </a:r>
                      <a:endParaRPr kumimoji="0" lang="es-ES" altLang="es-PE" sz="1500" b="0" i="0" u="none" strike="noStrike" cap="none" normalizeH="0" baseline="0">
                        <a:ln>
                          <a:noFill/>
                        </a:ln>
                        <a:solidFill>
                          <a:srgbClr val="0033CC"/>
                        </a:solidFill>
                        <a:effectLst/>
                        <a:latin typeface="Arial" panose="020B0604020202020204"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4275399"/>
                  </a:ext>
                </a:extLst>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37690B2C-D9D8-4BFF-80F1-C8D6CD228259}"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CCA69703-1FB5-4851-94F4-DB41C24611E5}" type="slidenum">
              <a:rPr lang="es-ES" altLang="es-PE"/>
              <a:pPr>
                <a:defRPr/>
              </a:pPr>
              <a:t>82</a:t>
            </a:fld>
            <a:endParaRPr lang="es-ES" altLang="es-PE"/>
          </a:p>
        </p:txBody>
      </p:sp>
      <p:sp>
        <p:nvSpPr>
          <p:cNvPr id="102404" name="Rectangle 2"/>
          <p:cNvSpPr>
            <a:spLocks noGrp="1" noChangeArrowheads="1"/>
          </p:cNvSpPr>
          <p:nvPr>
            <p:ph type="title"/>
          </p:nvPr>
        </p:nvSpPr>
        <p:spPr/>
        <p:txBody>
          <a:bodyPr/>
          <a:lstStyle/>
          <a:p>
            <a:pPr eaLnBrk="1" hangingPunct="1"/>
            <a:r>
              <a:rPr lang="es-ES_tradnl" altLang="es-PE"/>
              <a:t>Ejercicio</a:t>
            </a:r>
            <a:endParaRPr lang="es-ES" altLang="es-PE"/>
          </a:p>
        </p:txBody>
      </p:sp>
      <p:sp>
        <p:nvSpPr>
          <p:cNvPr id="102405" name="Rectangle 3"/>
          <p:cNvSpPr>
            <a:spLocks noGrp="1" noChangeArrowheads="1"/>
          </p:cNvSpPr>
          <p:nvPr>
            <p:ph type="body" idx="1"/>
          </p:nvPr>
        </p:nvSpPr>
        <p:spPr/>
        <p:txBody>
          <a:bodyPr/>
          <a:lstStyle/>
          <a:p>
            <a:pPr eaLnBrk="1" hangingPunct="1"/>
            <a:r>
              <a:rPr lang="es-ES_tradnl" altLang="es-PE"/>
              <a:t>Programe una macro que proporcione las 4!=24 combinaciones de las cuatro letras ABCD</a:t>
            </a:r>
          </a:p>
          <a:p>
            <a:pPr eaLnBrk="1" hangingPunct="1">
              <a:buFontTx/>
              <a:buNone/>
            </a:pPr>
            <a:endParaRPr lang="es-ES" altLang="es-PE"/>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25281DC5-2B6E-47D8-B67B-11978764C669}" type="datetime1">
              <a:rPr lang="es-ES" altLang="es-PE" smtClean="0"/>
              <a:t>07/03/2022</a:t>
            </a:fld>
            <a:endParaRPr lang="es-ES" altLang="es-PE"/>
          </a:p>
        </p:txBody>
      </p:sp>
      <p:sp>
        <p:nvSpPr>
          <p:cNvPr id="13" name="Marcador de número de diapositiva 5"/>
          <p:cNvSpPr>
            <a:spLocks noGrp="1"/>
          </p:cNvSpPr>
          <p:nvPr>
            <p:ph type="sldNum" sz="quarter" idx="12"/>
          </p:nvPr>
        </p:nvSpPr>
        <p:spPr/>
        <p:txBody>
          <a:bodyPr/>
          <a:lstStyle/>
          <a:p>
            <a:pPr>
              <a:defRPr/>
            </a:pPr>
            <a:fld id="{9243E7AA-6767-49DB-B626-37DF1B89A628}" type="slidenum">
              <a:rPr lang="es-ES" altLang="es-PE"/>
              <a:pPr>
                <a:defRPr/>
              </a:pPr>
              <a:t>83</a:t>
            </a:fld>
            <a:endParaRPr lang="es-ES" altLang="es-PE"/>
          </a:p>
        </p:txBody>
      </p:sp>
      <p:sp>
        <p:nvSpPr>
          <p:cNvPr id="103428" name="Rectangle 2"/>
          <p:cNvSpPr>
            <a:spLocks noGrp="1" noChangeArrowheads="1"/>
          </p:cNvSpPr>
          <p:nvPr>
            <p:ph type="title"/>
          </p:nvPr>
        </p:nvSpPr>
        <p:spPr/>
        <p:txBody>
          <a:bodyPr/>
          <a:lstStyle/>
          <a:p>
            <a:pPr eaLnBrk="1" hangingPunct="1"/>
            <a:r>
              <a:rPr lang="es-ES_tradnl" altLang="es-PE"/>
              <a:t>Permutaciones de ABCD</a:t>
            </a:r>
            <a:endParaRPr lang="es-ES" altLang="es-PE"/>
          </a:p>
        </p:txBody>
      </p:sp>
      <p:graphicFrame>
        <p:nvGraphicFramePr>
          <p:cNvPr id="455728" name="Group 48"/>
          <p:cNvGraphicFramePr>
            <a:graphicFrameLocks noGrp="1"/>
          </p:cNvGraphicFramePr>
          <p:nvPr/>
        </p:nvGraphicFramePr>
        <p:xfrm>
          <a:off x="395288" y="1125538"/>
          <a:ext cx="8497887" cy="4983162"/>
        </p:xfrm>
        <a:graphic>
          <a:graphicData uri="http://schemas.openxmlformats.org/drawingml/2006/table">
            <a:tbl>
              <a:tblPr/>
              <a:tblGrid>
                <a:gridCol w="5329237">
                  <a:extLst>
                    <a:ext uri="{9D8B030D-6E8A-4147-A177-3AD203B41FA5}">
                      <a16:colId xmlns:a16="http://schemas.microsoft.com/office/drawing/2014/main" val="3278117212"/>
                    </a:ext>
                  </a:extLst>
                </a:gridCol>
                <a:gridCol w="3168650">
                  <a:extLst>
                    <a:ext uri="{9D8B030D-6E8A-4147-A177-3AD203B41FA5}">
                      <a16:colId xmlns:a16="http://schemas.microsoft.com/office/drawing/2014/main" val="1208221056"/>
                    </a:ext>
                  </a:extLst>
                </a:gridCol>
              </a:tblGrid>
              <a:tr h="4983162">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permuta()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i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j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k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l </a:t>
                      </a:r>
                      <a:r>
                        <a:rPr kumimoji="0" lang="es-ES" altLang="es-PE" sz="15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a()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mensaje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i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j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k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l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If</a:t>
                      </a:r>
                      <a:r>
                        <a:rPr kumimoji="0" lang="es-ES" altLang="es-PE" sz="1500" b="0" i="0" u="none" strike="noStrike" cap="none" normalizeH="0" baseline="0">
                          <a:ln>
                            <a:noFill/>
                          </a:ln>
                          <a:solidFill>
                            <a:schemeClr val="tx1"/>
                          </a:solidFill>
                          <a:effectLst/>
                          <a:latin typeface="Arial" panose="020B0604020202020204" pitchFamily="34" charset="0"/>
                        </a:rPr>
                        <a:t> i = j </a:t>
                      </a:r>
                      <a:r>
                        <a:rPr kumimoji="0" lang="es-ES" altLang="es-PE" sz="1500" b="0" i="0" u="none" strike="noStrike" cap="none" normalizeH="0" baseline="0">
                          <a:ln>
                            <a:noFill/>
                          </a:ln>
                          <a:solidFill>
                            <a:srgbClr val="0033CC"/>
                          </a:solidFill>
                          <a:effectLst/>
                          <a:latin typeface="Arial" panose="020B0604020202020204" pitchFamily="34" charset="0"/>
                        </a:rPr>
                        <a:t>Or</a:t>
                      </a:r>
                      <a:r>
                        <a:rPr kumimoji="0" lang="es-ES" altLang="es-PE" sz="1500" b="0" i="0" u="none" strike="noStrike" cap="none" normalizeH="0" baseline="0">
                          <a:ln>
                            <a:noFill/>
                          </a:ln>
                          <a:solidFill>
                            <a:schemeClr val="tx1"/>
                          </a:solidFill>
                          <a:effectLst/>
                          <a:latin typeface="Arial" panose="020B0604020202020204" pitchFamily="34" charset="0"/>
                        </a:rPr>
                        <a:t> i = k </a:t>
                      </a:r>
                      <a:r>
                        <a:rPr kumimoji="0" lang="es-ES" altLang="es-PE" sz="1500" b="0" i="0" u="none" strike="noStrike" cap="none" normalizeH="0" baseline="0">
                          <a:ln>
                            <a:noFill/>
                          </a:ln>
                          <a:solidFill>
                            <a:srgbClr val="0033CC"/>
                          </a:solidFill>
                          <a:effectLst/>
                          <a:latin typeface="Arial" panose="020B0604020202020204" pitchFamily="34" charset="0"/>
                        </a:rPr>
                        <a:t>Or</a:t>
                      </a:r>
                      <a:r>
                        <a:rPr kumimoji="0" lang="es-ES" altLang="es-PE" sz="1500" b="0" i="0" u="none" strike="noStrike" cap="none" normalizeH="0" baseline="0">
                          <a:ln>
                            <a:noFill/>
                          </a:ln>
                          <a:solidFill>
                            <a:schemeClr val="tx1"/>
                          </a:solidFill>
                          <a:effectLst/>
                          <a:latin typeface="Arial" panose="020B0604020202020204" pitchFamily="34" charset="0"/>
                        </a:rPr>
                        <a:t> i = l </a:t>
                      </a:r>
                      <a:r>
                        <a:rPr kumimoji="0" lang="es-ES" altLang="es-PE" sz="1500" b="0" i="0" u="none" strike="noStrike" cap="none" normalizeH="0" baseline="0">
                          <a:ln>
                            <a:noFill/>
                          </a:ln>
                          <a:solidFill>
                            <a:srgbClr val="0033CC"/>
                          </a:solidFill>
                          <a:effectLst/>
                          <a:latin typeface="Arial" panose="020B0604020202020204" pitchFamily="34" charset="0"/>
                        </a:rPr>
                        <a:t>Or</a:t>
                      </a:r>
                      <a:r>
                        <a:rPr kumimoji="0" lang="es-ES" altLang="es-PE" sz="1500" b="0" i="0" u="none" strike="noStrike" cap="none" normalizeH="0" baseline="0">
                          <a:ln>
                            <a:noFill/>
                          </a:ln>
                          <a:solidFill>
                            <a:schemeClr val="tx1"/>
                          </a:solidFill>
                          <a:effectLst/>
                          <a:latin typeface="Arial" panose="020B0604020202020204" pitchFamily="34" charset="0"/>
                        </a:rPr>
                        <a:t> j = k </a:t>
                      </a:r>
                      <a:r>
                        <a:rPr kumimoji="0" lang="es-ES" altLang="es-PE" sz="1500" b="0" i="0" u="none" strike="noStrike" cap="none" normalizeH="0" baseline="0">
                          <a:ln>
                            <a:noFill/>
                          </a:ln>
                          <a:solidFill>
                            <a:srgbClr val="0033CC"/>
                          </a:solidFill>
                          <a:effectLst/>
                          <a:latin typeface="Arial" panose="020B0604020202020204" pitchFamily="34" charset="0"/>
                        </a:rPr>
                        <a:t>Or</a:t>
                      </a:r>
                      <a:r>
                        <a:rPr kumimoji="0" lang="es-ES" altLang="es-PE" sz="1500" b="0" i="0" u="none" strike="noStrike" cap="none" normalizeH="0" baseline="0">
                          <a:ln>
                            <a:noFill/>
                          </a:ln>
                          <a:solidFill>
                            <a:schemeClr val="tx1"/>
                          </a:solidFill>
                          <a:effectLst/>
                          <a:latin typeface="Arial" panose="020B0604020202020204" pitchFamily="34" charset="0"/>
                        </a:rPr>
                        <a:t> j = l </a:t>
                      </a:r>
                      <a:r>
                        <a:rPr kumimoji="0" lang="es-ES" altLang="es-PE" sz="1500" b="0" i="0" u="none" strike="noStrike" cap="none" normalizeH="0" baseline="0">
                          <a:ln>
                            <a:noFill/>
                          </a:ln>
                          <a:solidFill>
                            <a:srgbClr val="0033CC"/>
                          </a:solidFill>
                          <a:effectLst/>
                          <a:latin typeface="Arial" panose="020B0604020202020204" pitchFamily="34" charset="0"/>
                        </a:rPr>
                        <a:t>Or</a:t>
                      </a:r>
                      <a:r>
                        <a:rPr kumimoji="0" lang="es-ES" altLang="es-PE" sz="1500" b="0" i="0" u="none" strike="noStrike" cap="none" normalizeH="0" baseline="0">
                          <a:ln>
                            <a:noFill/>
                          </a:ln>
                          <a:solidFill>
                            <a:schemeClr val="tx1"/>
                          </a:solidFill>
                          <a:effectLst/>
                          <a:latin typeface="Arial" panose="020B0604020202020204" pitchFamily="34" charset="0"/>
                        </a:rPr>
                        <a:t> k = l </a:t>
                      </a:r>
                      <a:r>
                        <a:rPr kumimoji="0" lang="es-ES" altLang="es-PE" sz="15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                Else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mensaje = mensaje &amp; palabra(i, j, k, l) &amp; vbCrLf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                    Exit For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                End If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            Next</a:t>
                      </a:r>
                      <a:r>
                        <a:rPr kumimoji="0" lang="es-ES" altLang="es-PE" sz="1500" b="0" i="0" u="none" strike="noStrike" cap="none" normalizeH="0" baseline="0">
                          <a:ln>
                            <a:noFill/>
                          </a:ln>
                          <a:solidFill>
                            <a:schemeClr val="tx1"/>
                          </a:solidFill>
                          <a:effectLst/>
                          <a:latin typeface="Arial" panose="020B0604020202020204" pitchFamily="34" charset="0"/>
                        </a:rPr>
                        <a:t> 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 </a:t>
                      </a:r>
                      <a:r>
                        <a:rPr kumimoji="0" lang="es-ES" altLang="es-PE" sz="1500" b="0" i="0" u="none" strike="noStrike" cap="none" normalizeH="0" baseline="0">
                          <a:ln>
                            <a:noFill/>
                          </a:ln>
                          <a:solidFill>
                            <a:schemeClr val="tx1"/>
                          </a:solidFill>
                          <a:effectLst/>
                          <a:latin typeface="Arial" panose="020B0604020202020204" pitchFamily="34" charset="0"/>
                        </a:rPr>
                        <a:t>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 </a:t>
                      </a:r>
                      <a:r>
                        <a:rPr kumimoji="0" lang="es-ES" altLang="es-PE" sz="1500" b="0" i="0" u="none" strike="noStrike" cap="none" normalizeH="0" baseline="0">
                          <a:ln>
                            <a:noFill/>
                          </a:ln>
                          <a:solidFill>
                            <a:schemeClr val="tx1"/>
                          </a:solidFill>
                          <a:effectLst/>
                          <a:latin typeface="Arial" panose="020B0604020202020204" pitchFamily="34" charset="0"/>
                        </a:rPr>
                        <a:t>j</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MsgBox mensaje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Function</a:t>
                      </a:r>
                      <a:r>
                        <a:rPr kumimoji="0" lang="es-ES" altLang="es-PE" sz="1500" b="0" i="0" u="none" strike="noStrike" cap="none" normalizeH="0" baseline="0">
                          <a:ln>
                            <a:noFill/>
                          </a:ln>
                          <a:solidFill>
                            <a:schemeClr val="tx1"/>
                          </a:solidFill>
                          <a:effectLst/>
                          <a:latin typeface="Arial" panose="020B0604020202020204" pitchFamily="34" charset="0"/>
                        </a:rPr>
                        <a:t> palabra(i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j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k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l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letra </a:t>
                      </a:r>
                      <a:r>
                        <a:rPr kumimoji="0" lang="es-ES" altLang="es-PE" sz="1500" b="0" i="0" u="none" strike="noStrike" cap="none" normalizeH="0" baseline="0">
                          <a:ln>
                            <a:noFill/>
                          </a:ln>
                          <a:solidFill>
                            <a:srgbClr val="0033CC"/>
                          </a:solidFill>
                          <a:effectLst/>
                          <a:latin typeface="Arial" panose="020B0604020202020204" pitchFamily="34" charset="0"/>
                        </a:rPr>
                        <a:t>As String</a:t>
                      </a:r>
                      <a:r>
                        <a:rPr kumimoji="0" lang="es-ES" altLang="es-PE" sz="1500" b="0" i="0" u="none" strike="noStrike" cap="none" normalizeH="0" baseline="0">
                          <a:ln>
                            <a:noFill/>
                          </a:ln>
                          <a:solidFill>
                            <a:schemeClr val="tx1"/>
                          </a:solidFill>
                          <a:effectLst/>
                          <a:latin typeface="Arial" panose="020B0604020202020204" pitchFamily="34" charset="0"/>
                        </a:rPr>
                        <a:t>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n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x </a:t>
                      </a:r>
                      <a:r>
                        <a:rPr kumimoji="0" lang="es-ES" altLang="es-PE" sz="15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a(1 To 4) </a:t>
                      </a:r>
                      <a:r>
                        <a:rPr kumimoji="0" lang="es-ES" altLang="es-PE" sz="15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a(1) = i: a(2) = j: a(3) = k: a(4) = 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n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x = 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Select Case</a:t>
                      </a:r>
                      <a:r>
                        <a:rPr kumimoji="0" lang="es-ES" altLang="es-PE" sz="1500" b="0" i="0" u="none" strike="noStrike" cap="none" normalizeH="0" baseline="0">
                          <a:ln>
                            <a:noFill/>
                          </a:ln>
                          <a:solidFill>
                            <a:schemeClr val="tx1"/>
                          </a:solidFill>
                          <a:effectLst/>
                          <a:latin typeface="Arial" panose="020B0604020202020204" pitchFamily="34" charset="0"/>
                        </a:rPr>
                        <a:t> 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1: letra = "A"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2: letra = "B"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            Case</a:t>
                      </a:r>
                      <a:r>
                        <a:rPr kumimoji="0" lang="es-ES" altLang="es-PE" sz="1500" b="0" i="0" u="none" strike="noStrike" cap="none" normalizeH="0" baseline="0">
                          <a:ln>
                            <a:noFill/>
                          </a:ln>
                          <a:solidFill>
                            <a:schemeClr val="tx1"/>
                          </a:solidFill>
                          <a:effectLst/>
                          <a:latin typeface="Arial" panose="020B0604020202020204" pitchFamily="34" charset="0"/>
                        </a:rPr>
                        <a:t> 3: letra = "C"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4: letra = "D"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End Select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palabra = palabra &amp; letra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End Function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4162006"/>
                  </a:ext>
                </a:extLst>
              </a:tr>
            </a:tbl>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6DE4C713-4192-4AB7-BEFE-722ADCC9D2CB}" type="datetime1">
              <a:rPr lang="es-ES" altLang="es-PE" smtClean="0"/>
              <a:t>07/03/2022</a:t>
            </a:fld>
            <a:endParaRPr lang="es-ES" altLang="es-PE"/>
          </a:p>
        </p:txBody>
      </p:sp>
      <p:sp>
        <p:nvSpPr>
          <p:cNvPr id="13" name="Marcador de número de diapositiva 5"/>
          <p:cNvSpPr>
            <a:spLocks noGrp="1"/>
          </p:cNvSpPr>
          <p:nvPr>
            <p:ph type="sldNum" sz="quarter" idx="12"/>
          </p:nvPr>
        </p:nvSpPr>
        <p:spPr/>
        <p:txBody>
          <a:bodyPr/>
          <a:lstStyle/>
          <a:p>
            <a:pPr>
              <a:defRPr/>
            </a:pPr>
            <a:fld id="{50751224-E3F5-45ED-9703-4C6F4BE3E90B}" type="slidenum">
              <a:rPr lang="es-ES" altLang="es-PE"/>
              <a:pPr>
                <a:defRPr/>
              </a:pPr>
              <a:t>84</a:t>
            </a:fld>
            <a:endParaRPr lang="es-ES" altLang="es-PE"/>
          </a:p>
        </p:txBody>
      </p:sp>
      <p:sp>
        <p:nvSpPr>
          <p:cNvPr id="104452" name="Rectangle 2"/>
          <p:cNvSpPr>
            <a:spLocks noGrp="1" noChangeArrowheads="1"/>
          </p:cNvSpPr>
          <p:nvPr>
            <p:ph type="title"/>
          </p:nvPr>
        </p:nvSpPr>
        <p:spPr/>
        <p:txBody>
          <a:bodyPr/>
          <a:lstStyle/>
          <a:p>
            <a:pPr eaLnBrk="1" hangingPunct="1"/>
            <a:r>
              <a:rPr lang="es-ES_tradnl" altLang="es-PE" sz="3600"/>
              <a:t>Permutaciones de ABCD con RND</a:t>
            </a:r>
            <a:endParaRPr lang="es-ES" altLang="es-PE" sz="3600"/>
          </a:p>
        </p:txBody>
      </p:sp>
      <p:graphicFrame>
        <p:nvGraphicFramePr>
          <p:cNvPr id="463906" name="Group 34"/>
          <p:cNvGraphicFramePr>
            <a:graphicFrameLocks noGrp="1"/>
          </p:cNvGraphicFramePr>
          <p:nvPr/>
        </p:nvGraphicFramePr>
        <p:xfrm>
          <a:off x="395288" y="1341438"/>
          <a:ext cx="7345362" cy="4824412"/>
        </p:xfrm>
        <a:graphic>
          <a:graphicData uri="http://schemas.openxmlformats.org/drawingml/2006/table">
            <a:tbl>
              <a:tblPr/>
              <a:tblGrid>
                <a:gridCol w="3671887">
                  <a:extLst>
                    <a:ext uri="{9D8B030D-6E8A-4147-A177-3AD203B41FA5}">
                      <a16:colId xmlns:a16="http://schemas.microsoft.com/office/drawing/2014/main" val="1754284602"/>
                    </a:ext>
                  </a:extLst>
                </a:gridCol>
                <a:gridCol w="3673475">
                  <a:extLst>
                    <a:ext uri="{9D8B030D-6E8A-4147-A177-3AD203B41FA5}">
                      <a16:colId xmlns:a16="http://schemas.microsoft.com/office/drawing/2014/main" val="3400900101"/>
                    </a:ext>
                  </a:extLst>
                </a:gridCol>
              </a:tblGrid>
              <a:tr h="4824412">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permuta_bis()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9900"/>
                          </a:solidFill>
                          <a:effectLst/>
                          <a:latin typeface="Arial" panose="020B0604020202020204" pitchFamily="34" charset="0"/>
                        </a:rPr>
                        <a:t>'Permutaciones de ABCD 4!=24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i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j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n </a:t>
                      </a:r>
                      <a:r>
                        <a:rPr kumimoji="0" lang="es-ES" altLang="es-PE" sz="15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a(1 To 4)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b(1 To 24)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frase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x </a:t>
                      </a:r>
                      <a:r>
                        <a:rPr kumimoji="0" lang="es-ES" altLang="es-PE" sz="15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Randomize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n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24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i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x = Rnd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Select Case</a:t>
                      </a:r>
                      <a:r>
                        <a:rPr kumimoji="0" lang="es-ES" altLang="es-PE" sz="1500" b="0" i="0" u="none" strike="noStrike" cap="none" normalizeH="0" baseline="0">
                          <a:ln>
                            <a:noFill/>
                          </a:ln>
                          <a:solidFill>
                            <a:schemeClr val="tx1"/>
                          </a:solidFill>
                          <a:effectLst/>
                          <a:latin typeface="Arial" panose="020B0604020202020204" pitchFamily="34" charset="0"/>
                        </a:rPr>
                        <a:t> 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Is</a:t>
                      </a:r>
                      <a:r>
                        <a:rPr kumimoji="0" lang="es-ES" altLang="es-PE" sz="1500" b="0" i="0" u="none" strike="noStrike" cap="none" normalizeH="0" baseline="0">
                          <a:ln>
                            <a:noFill/>
                          </a:ln>
                          <a:solidFill>
                            <a:schemeClr val="tx1"/>
                          </a:solidFill>
                          <a:effectLst/>
                          <a:latin typeface="Arial" panose="020B0604020202020204" pitchFamily="34" charset="0"/>
                        </a:rPr>
                        <a:t> &lt; 0.25: a(i) = "A"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0.25 To 0.5: a(i) = "B"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0.5 To 0.75: a(i) = "C"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Is &gt; 0.75: a(i) = "D"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End Select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j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i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If</a:t>
                      </a:r>
                      <a:r>
                        <a:rPr kumimoji="0" lang="es-ES" altLang="es-PE" sz="1500" b="0" i="0" u="none" strike="noStrike" cap="none" normalizeH="0" baseline="0">
                          <a:ln>
                            <a:noFill/>
                          </a:ln>
                          <a:solidFill>
                            <a:schemeClr val="tx1"/>
                          </a:solidFill>
                          <a:effectLst/>
                          <a:latin typeface="Arial" panose="020B0604020202020204" pitchFamily="34" charset="0"/>
                        </a:rPr>
                        <a:t> a(i) = a(j) </a:t>
                      </a:r>
                      <a:r>
                        <a:rPr kumimoji="0" lang="es-ES" altLang="es-PE" sz="1500" b="0" i="0" u="none" strike="noStrike" cap="none" normalizeH="0" baseline="0">
                          <a:ln>
                            <a:noFill/>
                          </a:ln>
                          <a:solidFill>
                            <a:srgbClr val="0033CC"/>
                          </a:solidFill>
                          <a:effectLst/>
                          <a:latin typeface="Arial" panose="020B0604020202020204" pitchFamily="34" charset="0"/>
                        </a:rPr>
                        <a:t>Then</a:t>
                      </a:r>
                      <a:r>
                        <a:rPr kumimoji="0" lang="es-ES" altLang="es-PE" sz="1500" b="0" i="0" u="none" strike="noStrike" cap="none" normalizeH="0" baseline="0">
                          <a:ln>
                            <a:noFill/>
                          </a:ln>
                          <a:solidFill>
                            <a:schemeClr val="tx1"/>
                          </a:solidFill>
                          <a:effectLst/>
                          <a:latin typeface="Arial" panose="020B0604020202020204" pitchFamily="34" charset="0"/>
                        </a:rPr>
                        <a:t> i = i - 1: </a:t>
                      </a:r>
                      <a:r>
                        <a:rPr kumimoji="0" lang="es-ES" altLang="es-PE" sz="1500" b="0" i="0" u="none" strike="noStrike" cap="none" normalizeH="0" baseline="0">
                          <a:ln>
                            <a:noFill/>
                          </a:ln>
                          <a:solidFill>
                            <a:srgbClr val="0033CC"/>
                          </a:solidFill>
                          <a:effectLst/>
                          <a:latin typeface="Arial" panose="020B0604020202020204" pitchFamily="34" charset="0"/>
                        </a:rPr>
                        <a:t>Exit For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 </a:t>
                      </a:r>
                      <a:r>
                        <a:rPr kumimoji="0" lang="es-ES" altLang="es-PE" sz="1500" b="0" i="0" u="none" strike="noStrike" cap="none" normalizeH="0" baseline="0">
                          <a:ln>
                            <a:noFill/>
                          </a:ln>
                          <a:solidFill>
                            <a:schemeClr val="tx1"/>
                          </a:solidFill>
                          <a:effectLst/>
                          <a:latin typeface="Arial" panose="020B0604020202020204" pitchFamily="34" charset="0"/>
                        </a:rPr>
                        <a:t>j</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b(n)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i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b(n) = b(n) &amp; a(i)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j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n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If</a:t>
                      </a:r>
                      <a:r>
                        <a:rPr kumimoji="0" lang="es-ES" altLang="es-PE" sz="1500" b="0" i="0" u="none" strike="noStrike" cap="none" normalizeH="0" baseline="0">
                          <a:ln>
                            <a:noFill/>
                          </a:ln>
                          <a:solidFill>
                            <a:schemeClr val="tx1"/>
                          </a:solidFill>
                          <a:effectLst/>
                          <a:latin typeface="Arial" panose="020B0604020202020204" pitchFamily="34" charset="0"/>
                        </a:rPr>
                        <a:t> b(j) = b(n) </a:t>
                      </a:r>
                      <a:r>
                        <a:rPr kumimoji="0" lang="es-ES" altLang="es-PE" sz="1500" b="0" i="0" u="none" strike="noStrike" cap="none" normalizeH="0" baseline="0">
                          <a:ln>
                            <a:noFill/>
                          </a:ln>
                          <a:solidFill>
                            <a:srgbClr val="0033CC"/>
                          </a:solidFill>
                          <a:effectLst/>
                          <a:latin typeface="Arial" panose="020B0604020202020204" pitchFamily="34" charset="0"/>
                        </a:rPr>
                        <a:t>Then</a:t>
                      </a:r>
                      <a:r>
                        <a:rPr kumimoji="0" lang="es-ES" altLang="es-PE" sz="1500" b="0" i="0" u="none" strike="noStrike" cap="none" normalizeH="0" baseline="0">
                          <a:ln>
                            <a:noFill/>
                          </a:ln>
                          <a:solidFill>
                            <a:schemeClr val="tx1"/>
                          </a:solidFill>
                          <a:effectLst/>
                          <a:latin typeface="Arial" panose="020B0604020202020204" pitchFamily="34" charset="0"/>
                        </a:rPr>
                        <a:t> n = n - 1:  </a:t>
                      </a:r>
                      <a:r>
                        <a:rPr kumimoji="0" lang="es-ES" altLang="es-PE" sz="1500" b="0" i="0" u="none" strike="noStrike" cap="none" normalizeH="0" baseline="0">
                          <a:ln>
                            <a:noFill/>
                          </a:ln>
                          <a:solidFill>
                            <a:srgbClr val="0033CC"/>
                          </a:solidFill>
                          <a:effectLst/>
                          <a:latin typeface="Arial" panose="020B0604020202020204" pitchFamily="34" charset="0"/>
                        </a:rPr>
                        <a:t>Exit For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j</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For </a:t>
                      </a:r>
                      <a:r>
                        <a:rPr kumimoji="0" lang="es-ES" altLang="es-PE" sz="1500" b="0" i="0" u="none" strike="noStrike" cap="none" normalizeH="0" baseline="0">
                          <a:ln>
                            <a:noFill/>
                          </a:ln>
                          <a:solidFill>
                            <a:schemeClr val="tx1"/>
                          </a:solidFill>
                          <a:effectLst/>
                          <a:latin typeface="Arial" panose="020B0604020202020204" pitchFamily="34" charset="0"/>
                        </a:rPr>
                        <a:t>n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24</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frase = frase &amp; b(n) &amp; vbCrLf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MsgBox frase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3885116"/>
                  </a:ext>
                </a:extLst>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55DF1945-6E8F-4D2A-9A53-FDF39886CB47}"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E86CEBF6-29CE-4FC0-BBA9-73084EAC3CC5}" type="slidenum">
              <a:rPr lang="es-ES" altLang="en-US"/>
              <a:pPr>
                <a:defRPr/>
              </a:pPr>
              <a:t>85</a:t>
            </a:fld>
            <a:endParaRPr lang="es-ES" altLang="en-US"/>
          </a:p>
        </p:txBody>
      </p:sp>
      <p:sp>
        <p:nvSpPr>
          <p:cNvPr id="105476" name="Rectangle 2"/>
          <p:cNvSpPr>
            <a:spLocks noGrp="1" noChangeArrowheads="1"/>
          </p:cNvSpPr>
          <p:nvPr>
            <p:ph type="title"/>
          </p:nvPr>
        </p:nvSpPr>
        <p:spPr/>
        <p:txBody>
          <a:bodyPr/>
          <a:lstStyle/>
          <a:p>
            <a:pPr eaLnBrk="1" hangingPunct="1"/>
            <a:r>
              <a:rPr lang="es-ES" altLang="es-PE" b="0"/>
              <a:t>Importar y Exportar módulos</a:t>
            </a:r>
            <a:endParaRPr lang="es-ES" altLang="es-PE"/>
          </a:p>
        </p:txBody>
      </p:sp>
      <p:sp>
        <p:nvSpPr>
          <p:cNvPr id="105477" name="Rectangle 3"/>
          <p:cNvSpPr>
            <a:spLocks noGrp="1" noChangeArrowheads="1"/>
          </p:cNvSpPr>
          <p:nvPr>
            <p:ph type="body" idx="1"/>
          </p:nvPr>
        </p:nvSpPr>
        <p:spPr>
          <a:xfrm>
            <a:off x="457200" y="1719263"/>
            <a:ext cx="8229600" cy="4094162"/>
          </a:xfrm>
        </p:spPr>
        <p:txBody>
          <a:bodyPr/>
          <a:lstStyle/>
          <a:p>
            <a:pPr eaLnBrk="1" hangingPunct="1">
              <a:lnSpc>
                <a:spcPct val="80000"/>
              </a:lnSpc>
            </a:pPr>
            <a:r>
              <a:rPr lang="es-ES" altLang="es-PE" sz="1900"/>
              <a:t>Ciertos procedimientos que pueden ser utilizados en multitud de ocasiones, seria interesante tenerlos disponibles en cualquiera de las hojas que confeccionemos.</a:t>
            </a:r>
          </a:p>
          <a:p>
            <a:pPr eaLnBrk="1" hangingPunct="1">
              <a:lnSpc>
                <a:spcPct val="80000"/>
              </a:lnSpc>
            </a:pPr>
            <a:r>
              <a:rPr lang="es-ES" altLang="es-PE" sz="1900"/>
              <a:t>Podría pensar en utilizar las opciones de copiar y pegar para pasar</a:t>
            </a:r>
          </a:p>
          <a:p>
            <a:pPr eaLnBrk="1" hangingPunct="1">
              <a:lnSpc>
                <a:spcPct val="80000"/>
              </a:lnSpc>
            </a:pPr>
            <a:r>
              <a:rPr lang="es-ES" altLang="es-PE" sz="1900"/>
              <a:t>procedimientos de una hoja a otra, es un método totalmente válido y efectivo, pero existe otro método más "profesional“.</a:t>
            </a:r>
          </a:p>
          <a:p>
            <a:pPr eaLnBrk="1" hangingPunct="1">
              <a:lnSpc>
                <a:spcPct val="80000"/>
              </a:lnSpc>
            </a:pPr>
            <a:r>
              <a:rPr lang="es-ES" altLang="es-PE" sz="1900"/>
              <a:t>Consiste en guardar los procedimientos de un módulo aparte y exportarlo a un archivo </a:t>
            </a:r>
            <a:r>
              <a:rPr lang="es-ES" altLang="es-PE" sz="1900" b="1">
                <a:solidFill>
                  <a:srgbClr val="FF0000"/>
                </a:solidFill>
              </a:rPr>
              <a:t>.BAS</a:t>
            </a:r>
            <a:r>
              <a:rPr lang="es-ES" altLang="es-PE" sz="1900"/>
              <a:t> que es independiente de cualquier hoja de cálculo.</a:t>
            </a:r>
          </a:p>
          <a:p>
            <a:pPr eaLnBrk="1" hangingPunct="1">
              <a:lnSpc>
                <a:spcPct val="80000"/>
              </a:lnSpc>
            </a:pPr>
            <a:r>
              <a:rPr lang="es-ES" altLang="es-PE" sz="1900"/>
              <a:t>Luego, cuando en una nueva hoja necesite estas funciones, solo deberá importar este archivo para incorporarlo.</a:t>
            </a:r>
          </a:p>
          <a:p>
            <a:pPr eaLnBrk="1" hangingPunct="1">
              <a:lnSpc>
                <a:spcPct val="80000"/>
              </a:lnSpc>
            </a:pPr>
            <a:r>
              <a:rPr lang="es-ES_tradnl" altLang="es-PE" sz="1900">
                <a:solidFill>
                  <a:schemeClr val="accent1"/>
                </a:solidFill>
              </a:rPr>
              <a:t>Consejo:</a:t>
            </a:r>
            <a:r>
              <a:rPr lang="es-ES_tradnl" altLang="es-PE" sz="1900"/>
              <a:t> Aproveche las ventajas que proporciona la programación modular.</a:t>
            </a:r>
          </a:p>
          <a:p>
            <a:pPr eaLnBrk="1" hangingPunct="1">
              <a:lnSpc>
                <a:spcPct val="80000"/>
              </a:lnSpc>
            </a:pPr>
            <a:r>
              <a:rPr lang="es-ES_tradnl" altLang="es-PE" sz="1900">
                <a:solidFill>
                  <a:schemeClr val="accent1"/>
                </a:solidFill>
              </a:rPr>
              <a:t>Consejo:</a:t>
            </a:r>
            <a:r>
              <a:rPr lang="es-ES_tradnl" altLang="es-PE" sz="1900"/>
              <a:t> </a:t>
            </a:r>
            <a:r>
              <a:rPr lang="es-ES" altLang="es-PE" sz="1900"/>
              <a:t>agrupe todas las funciones que usted considere de utilización general en uno o dos módulos y luego utilice las opciones de importación y exportación para incorporarlos a sus programas.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90DEA24C-BF5B-4E3A-96D2-00D727E1023F}"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A3BCC904-1A12-489B-8BD1-0E3E02DAF532}" type="slidenum">
              <a:rPr lang="es-ES" altLang="en-US"/>
              <a:pPr>
                <a:defRPr/>
              </a:pPr>
              <a:t>86</a:t>
            </a:fld>
            <a:endParaRPr lang="es-ES" altLang="en-US"/>
          </a:p>
        </p:txBody>
      </p:sp>
      <p:sp>
        <p:nvSpPr>
          <p:cNvPr id="106500" name="Rectangle 2"/>
          <p:cNvSpPr>
            <a:spLocks noGrp="1" noChangeArrowheads="1"/>
          </p:cNvSpPr>
          <p:nvPr>
            <p:ph type="title"/>
          </p:nvPr>
        </p:nvSpPr>
        <p:spPr/>
        <p:txBody>
          <a:bodyPr/>
          <a:lstStyle/>
          <a:p>
            <a:pPr eaLnBrk="1" hangingPunct="1"/>
            <a:r>
              <a:rPr lang="es-ES" altLang="es-PE" b="0"/>
              <a:t>Importar y Exportar módulos</a:t>
            </a:r>
            <a:endParaRPr lang="es-ES" altLang="es-PE"/>
          </a:p>
        </p:txBody>
      </p:sp>
      <p:sp>
        <p:nvSpPr>
          <p:cNvPr id="106501" name="Rectangle 3"/>
          <p:cNvSpPr>
            <a:spLocks noGrp="1" noChangeArrowheads="1"/>
          </p:cNvSpPr>
          <p:nvPr>
            <p:ph type="body" idx="1"/>
          </p:nvPr>
        </p:nvSpPr>
        <p:spPr>
          <a:xfrm>
            <a:off x="468313" y="1719263"/>
            <a:ext cx="8218487" cy="4375150"/>
          </a:xfrm>
        </p:spPr>
        <p:txBody>
          <a:bodyPr/>
          <a:lstStyle/>
          <a:p>
            <a:pPr algn="ctr" eaLnBrk="1" hangingPunct="1">
              <a:lnSpc>
                <a:spcPct val="80000"/>
              </a:lnSpc>
              <a:buFont typeface="Wingdings" panose="05000000000000000000" pitchFamily="2" charset="2"/>
              <a:buNone/>
            </a:pPr>
            <a:r>
              <a:rPr lang="es-ES" altLang="es-PE" sz="1900" b="1" u="sng"/>
              <a:t>Exportar un módulo. Guardar un módulo en un archivo</a:t>
            </a:r>
          </a:p>
          <a:p>
            <a:pPr eaLnBrk="1" hangingPunct="1">
              <a:lnSpc>
                <a:spcPct val="80000"/>
              </a:lnSpc>
            </a:pPr>
            <a:r>
              <a:rPr lang="es-ES" altLang="es-PE" sz="1400"/>
              <a:t>Abra la hoja donde tiene los procedimientos que desea exportar</a:t>
            </a:r>
          </a:p>
          <a:p>
            <a:pPr eaLnBrk="1" hangingPunct="1">
              <a:lnSpc>
                <a:spcPct val="80000"/>
              </a:lnSpc>
            </a:pPr>
            <a:r>
              <a:rPr lang="es-ES" altLang="es-PE" sz="1400"/>
              <a:t>1. Pase al editor de Visual Basic y active el módulo a exportar.</a:t>
            </a:r>
          </a:p>
          <a:p>
            <a:pPr eaLnBrk="1" hangingPunct="1">
              <a:lnSpc>
                <a:spcPct val="80000"/>
              </a:lnSpc>
            </a:pPr>
            <a:r>
              <a:rPr lang="es-ES" altLang="es-PE" sz="1400"/>
              <a:t>2. Active la opción de la barra de menús </a:t>
            </a:r>
            <a:r>
              <a:rPr lang="es-ES" altLang="es-PE" sz="1400" b="1"/>
              <a:t>Archivo/ Exportar archivo</a:t>
            </a:r>
            <a:r>
              <a:rPr lang="es-ES" altLang="es-PE" sz="1400"/>
              <a:t>. Aparece un cuadro de diálogo.</a:t>
            </a:r>
          </a:p>
          <a:p>
            <a:pPr eaLnBrk="1" hangingPunct="1">
              <a:lnSpc>
                <a:spcPct val="80000"/>
              </a:lnSpc>
            </a:pPr>
            <a:r>
              <a:rPr lang="es-ES" altLang="es-PE" sz="1400"/>
              <a:t>3. En cuadro de edición </a:t>
            </a:r>
            <a:r>
              <a:rPr lang="es-ES" altLang="es-PE" sz="1400" b="1"/>
              <a:t>Nombre de Archivo</a:t>
            </a:r>
            <a:r>
              <a:rPr lang="es-ES" altLang="es-PE" sz="1400"/>
              <a:t>, teclee el nombre para el archivo donde se guardará el módulo, por ejemplo "General.Bas", observe que .BAS es la extensión de estos archivos.</a:t>
            </a:r>
          </a:p>
          <a:p>
            <a:pPr eaLnBrk="1" hangingPunct="1">
              <a:lnSpc>
                <a:spcPct val="80000"/>
              </a:lnSpc>
            </a:pPr>
            <a:r>
              <a:rPr lang="es-ES" altLang="es-PE" sz="1400"/>
              <a:t>4. Pulse sobre el botón </a:t>
            </a:r>
            <a:r>
              <a:rPr lang="es-ES" altLang="es-PE" sz="1400" b="1"/>
              <a:t>Guardar</a:t>
            </a:r>
            <a:r>
              <a:rPr lang="es-ES" altLang="es-PE" sz="1400"/>
              <a:t>.</a:t>
            </a:r>
          </a:p>
          <a:p>
            <a:pPr eaLnBrk="1" hangingPunct="1">
              <a:lnSpc>
                <a:spcPct val="80000"/>
              </a:lnSpc>
              <a:buFont typeface="Wingdings" panose="05000000000000000000" pitchFamily="2" charset="2"/>
              <a:buNone/>
            </a:pPr>
            <a:endParaRPr lang="es-ES" altLang="es-PE" sz="800"/>
          </a:p>
          <a:p>
            <a:pPr algn="ctr" eaLnBrk="1" hangingPunct="1">
              <a:lnSpc>
                <a:spcPct val="80000"/>
              </a:lnSpc>
              <a:buFont typeface="Wingdings" panose="05000000000000000000" pitchFamily="2" charset="2"/>
              <a:buNone/>
            </a:pPr>
            <a:r>
              <a:rPr lang="es-ES" altLang="es-PE" sz="1900" b="1" u="sng"/>
              <a:t>Importar un módulo</a:t>
            </a:r>
          </a:p>
          <a:p>
            <a:pPr eaLnBrk="1" hangingPunct="1">
              <a:lnSpc>
                <a:spcPct val="80000"/>
              </a:lnSpc>
            </a:pPr>
            <a:r>
              <a:rPr lang="es-ES" altLang="es-PE" sz="1400"/>
              <a:t>Cierre todos los archivos de Excel y abra uno nuevo.</a:t>
            </a:r>
          </a:p>
          <a:p>
            <a:pPr eaLnBrk="1" hangingPunct="1">
              <a:lnSpc>
                <a:spcPct val="80000"/>
              </a:lnSpc>
            </a:pPr>
            <a:r>
              <a:rPr lang="es-ES" altLang="es-PE" sz="1400"/>
              <a:t>1. Active el editor Visual Basic.</a:t>
            </a:r>
          </a:p>
          <a:p>
            <a:pPr eaLnBrk="1" hangingPunct="1">
              <a:lnSpc>
                <a:spcPct val="80000"/>
              </a:lnSpc>
            </a:pPr>
            <a:r>
              <a:rPr lang="es-ES" altLang="es-PE" sz="1400"/>
              <a:t>2. Active opción de la barra de menús </a:t>
            </a:r>
            <a:r>
              <a:rPr lang="es-ES" altLang="es-PE" sz="1400" b="1"/>
              <a:t>Archivo/ Importar Archivo</a:t>
            </a:r>
            <a:r>
              <a:rPr lang="es-ES" altLang="es-PE" sz="1400"/>
              <a:t>. Aparece un cuadro de diálogo.</a:t>
            </a:r>
          </a:p>
          <a:p>
            <a:pPr eaLnBrk="1" hangingPunct="1">
              <a:lnSpc>
                <a:spcPct val="80000"/>
              </a:lnSpc>
            </a:pPr>
            <a:r>
              <a:rPr lang="es-ES" altLang="es-PE" sz="1400"/>
              <a:t>3. Seleccione en la lista </a:t>
            </a:r>
            <a:r>
              <a:rPr lang="es-ES" altLang="es-PE" sz="1400" b="1"/>
              <a:t>Buscar en: </a:t>
            </a:r>
            <a:r>
              <a:rPr lang="es-ES" altLang="es-PE" sz="1400"/>
              <a:t>la carpeta donde tiene ubicado el archivo a importar</a:t>
            </a:r>
          </a:p>
          <a:p>
            <a:pPr eaLnBrk="1" hangingPunct="1">
              <a:lnSpc>
                <a:spcPct val="80000"/>
              </a:lnSpc>
            </a:pPr>
            <a:r>
              <a:rPr lang="es-ES" altLang="es-PE" sz="1400"/>
              <a:t>4. Una vez localizada la carpeta, seleccione el archivo a importar (General.Bas en el ejemplo) y pulse sobre </a:t>
            </a:r>
            <a:r>
              <a:rPr lang="es-ES" altLang="es-PE" sz="1400" b="1"/>
              <a:t>Abrir</a:t>
            </a:r>
            <a:r>
              <a:rPr lang="es-ES" altLang="es-PE" sz="1400"/>
              <a:t>.</a:t>
            </a:r>
          </a:p>
          <a:p>
            <a:pPr eaLnBrk="1" hangingPunct="1">
              <a:lnSpc>
                <a:spcPct val="80000"/>
              </a:lnSpc>
            </a:pPr>
            <a:r>
              <a:rPr lang="es-ES" altLang="es-PE" sz="1400"/>
              <a:t>Observe como en la ventana de proyecto se ha incorporado un nuevo módulo que contiene todos los procedimientos y funciones del archivo importado.</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fecha 4"/>
          <p:cNvSpPr>
            <a:spLocks noGrp="1"/>
          </p:cNvSpPr>
          <p:nvPr>
            <p:ph type="dt" sz="quarter" idx="10"/>
          </p:nvPr>
        </p:nvSpPr>
        <p:spPr/>
        <p:txBody>
          <a:bodyPr/>
          <a:lstStyle/>
          <a:p>
            <a:pPr>
              <a:defRPr/>
            </a:pPr>
            <a:fld id="{E62ABABA-A61B-4362-80F7-BC06DFB6C92D}" type="datetime1">
              <a:rPr lang="es-ES" altLang="es-PE" smtClean="0"/>
              <a:t>07/03/2022</a:t>
            </a:fld>
            <a:endParaRPr lang="es-ES" altLang="en-US"/>
          </a:p>
        </p:txBody>
      </p:sp>
      <p:sp>
        <p:nvSpPr>
          <p:cNvPr id="7" name="Marcador de número de diapositiva 6"/>
          <p:cNvSpPr>
            <a:spLocks noGrp="1"/>
          </p:cNvSpPr>
          <p:nvPr>
            <p:ph type="sldNum" sz="quarter" idx="12"/>
          </p:nvPr>
        </p:nvSpPr>
        <p:spPr/>
        <p:txBody>
          <a:bodyPr/>
          <a:lstStyle/>
          <a:p>
            <a:pPr>
              <a:defRPr/>
            </a:pPr>
            <a:fld id="{A03E6470-42E5-445A-A198-0330CB4E2B63}" type="slidenum">
              <a:rPr lang="es-ES" altLang="en-US"/>
              <a:pPr>
                <a:defRPr/>
              </a:pPr>
              <a:t>87</a:t>
            </a:fld>
            <a:endParaRPr lang="es-ES" altLang="en-US"/>
          </a:p>
        </p:txBody>
      </p:sp>
      <p:sp>
        <p:nvSpPr>
          <p:cNvPr id="107524" name="Rectangle 2"/>
          <p:cNvSpPr>
            <a:spLocks noGrp="1" noChangeArrowheads="1"/>
          </p:cNvSpPr>
          <p:nvPr>
            <p:ph type="title"/>
          </p:nvPr>
        </p:nvSpPr>
        <p:spPr/>
        <p:txBody>
          <a:bodyPr/>
          <a:lstStyle/>
          <a:p>
            <a:pPr eaLnBrk="1" hangingPunct="1"/>
            <a:r>
              <a:rPr lang="es-ES" altLang="es-PE" b="0"/>
              <a:t>La grabadora de macros</a:t>
            </a:r>
            <a:endParaRPr lang="es-ES" altLang="es-PE"/>
          </a:p>
        </p:txBody>
      </p:sp>
      <p:sp>
        <p:nvSpPr>
          <p:cNvPr id="107525" name="Rectangle 3"/>
          <p:cNvSpPr>
            <a:spLocks noGrp="1" noChangeArrowheads="1"/>
          </p:cNvSpPr>
          <p:nvPr>
            <p:ph type="body" sz="half" idx="1"/>
          </p:nvPr>
        </p:nvSpPr>
        <p:spPr>
          <a:xfrm>
            <a:off x="457200" y="1719263"/>
            <a:ext cx="8218488" cy="1219200"/>
          </a:xfrm>
        </p:spPr>
        <p:txBody>
          <a:bodyPr/>
          <a:lstStyle/>
          <a:p>
            <a:pPr eaLnBrk="1" hangingPunct="1">
              <a:lnSpc>
                <a:spcPct val="80000"/>
              </a:lnSpc>
            </a:pPr>
            <a:r>
              <a:rPr lang="es-ES_tradnl" altLang="es-PE" sz="1500"/>
              <a:t>Microsoft Excel lleva incluida una utilidad que sirve para registrar acciones que se llevan a cabo en un libro de trabajo y registrarlas en forma de macro.</a:t>
            </a:r>
          </a:p>
          <a:p>
            <a:pPr eaLnBrk="1" hangingPunct="1">
              <a:lnSpc>
                <a:spcPct val="80000"/>
              </a:lnSpc>
            </a:pPr>
            <a:r>
              <a:rPr lang="es-ES_tradnl" altLang="es-PE" sz="1500"/>
              <a:t>Podemos aprovechar esta utilidad para generar código engorroso por su sintaxis un tanto complicada de recordar, además de ahorrar tiempo.</a:t>
            </a:r>
          </a:p>
          <a:p>
            <a:pPr eaLnBrk="1" hangingPunct="1">
              <a:lnSpc>
                <a:spcPct val="80000"/>
              </a:lnSpc>
            </a:pPr>
            <a:r>
              <a:rPr lang="es-ES_tradnl" altLang="es-PE" sz="1500"/>
              <a:t>Casi siempre después deberemos modificarlo para adaptarlo a nuestros programas</a:t>
            </a:r>
            <a:endParaRPr lang="es-ES" altLang="es-PE" sz="1500"/>
          </a:p>
        </p:txBody>
      </p:sp>
      <p:pic>
        <p:nvPicPr>
          <p:cNvPr id="107526"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771775" y="3079750"/>
            <a:ext cx="3887788" cy="2790825"/>
          </a:xfrm>
          <a:noFill/>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2FEAE893-C1BD-4413-B751-6F1BF18FDD25}"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37B0041F-E982-44A5-9CDC-9E9726D29AC3}" type="slidenum">
              <a:rPr lang="es-ES" altLang="en-US"/>
              <a:pPr>
                <a:defRPr/>
              </a:pPr>
              <a:t>88</a:t>
            </a:fld>
            <a:endParaRPr lang="es-ES" altLang="en-US"/>
          </a:p>
        </p:txBody>
      </p:sp>
      <p:sp>
        <p:nvSpPr>
          <p:cNvPr id="108548" name="Rectangle 2"/>
          <p:cNvSpPr>
            <a:spLocks noGrp="1" noChangeArrowheads="1"/>
          </p:cNvSpPr>
          <p:nvPr>
            <p:ph type="title"/>
          </p:nvPr>
        </p:nvSpPr>
        <p:spPr>
          <a:xfrm>
            <a:off x="457200" y="122238"/>
            <a:ext cx="7543800" cy="307975"/>
          </a:xfrm>
        </p:spPr>
        <p:txBody>
          <a:bodyPr/>
          <a:lstStyle/>
          <a:p>
            <a:pPr eaLnBrk="1" hangingPunct="1"/>
            <a:r>
              <a:rPr lang="es-ES" altLang="es-PE" sz="2100"/>
              <a:t>Macro realizada con Grabadora y alguna modificación</a:t>
            </a:r>
          </a:p>
        </p:txBody>
      </p:sp>
      <p:graphicFrame>
        <p:nvGraphicFramePr>
          <p:cNvPr id="371750" name="Group 38"/>
          <p:cNvGraphicFramePr>
            <a:graphicFrameLocks noGrp="1"/>
          </p:cNvGraphicFramePr>
          <p:nvPr/>
        </p:nvGraphicFramePr>
        <p:xfrm>
          <a:off x="684213" y="692150"/>
          <a:ext cx="7991475" cy="5545138"/>
        </p:xfrm>
        <a:graphic>
          <a:graphicData uri="http://schemas.openxmlformats.org/drawingml/2006/table">
            <a:tbl>
              <a:tblPr/>
              <a:tblGrid>
                <a:gridCol w="3959225">
                  <a:extLst>
                    <a:ext uri="{9D8B030D-6E8A-4147-A177-3AD203B41FA5}">
                      <a16:colId xmlns:a16="http://schemas.microsoft.com/office/drawing/2014/main" val="3219654057"/>
                    </a:ext>
                  </a:extLst>
                </a:gridCol>
                <a:gridCol w="4032250">
                  <a:extLst>
                    <a:ext uri="{9D8B030D-6E8A-4147-A177-3AD203B41FA5}">
                      <a16:colId xmlns:a16="http://schemas.microsoft.com/office/drawing/2014/main" val="3173840664"/>
                    </a:ext>
                  </a:extLst>
                </a:gridCol>
              </a:tblGrid>
              <a:tr h="5545138">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Poner_Bordes()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Seleccionar el rango B5:D10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Range("B5:D10").Select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No hay borde diagonal hacia abajo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Selection.Borders(xlDiagonalDown).LineStyle = xlNone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No hay borde diagonal hacia arriba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Selection.Borders(xlDiagonalUp).LineStyle = xlNone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Borde izquierdo de la seleccón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Selection.Borders(xlEdgeLeft)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xlContinuous </a:t>
                      </a:r>
                      <a:r>
                        <a:rPr kumimoji="0" lang="es-ES" altLang="es-PE" sz="1100" b="0" i="0" u="none" strike="noStrike" cap="none" normalizeH="0" baseline="0">
                          <a:ln>
                            <a:noFill/>
                          </a:ln>
                          <a:solidFill>
                            <a:srgbClr val="009900"/>
                          </a:solidFill>
                          <a:effectLst/>
                          <a:latin typeface="Arial" panose="020B0604020202020204" pitchFamily="34" charset="0"/>
                        </a:rPr>
                        <a:t>'Estilo de línea continuo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xlMedium </a:t>
                      </a:r>
                      <a:r>
                        <a:rPr kumimoji="0" lang="es-ES" altLang="es-PE" sz="1100" b="0" i="0" u="none" strike="noStrike" cap="none" normalizeH="0" baseline="0">
                          <a:ln>
                            <a:noFill/>
                          </a:ln>
                          <a:solidFill>
                            <a:srgbClr val="009900"/>
                          </a:solidFill>
                          <a:effectLst/>
                          <a:latin typeface="Arial" panose="020B0604020202020204" pitchFamily="34" charset="0"/>
                        </a:rPr>
                        <a:t>' Ancho de línea Medio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 </a:t>
                      </a:r>
                      <a:r>
                        <a:rPr kumimoji="0" lang="es-ES" altLang="es-PE" sz="1100" b="0" i="0" u="none" strike="noStrike" cap="none" normalizeH="0" baseline="0">
                          <a:ln>
                            <a:noFill/>
                          </a:ln>
                          <a:solidFill>
                            <a:srgbClr val="009900"/>
                          </a:solidFill>
                          <a:effectLst/>
                          <a:latin typeface="Arial" panose="020B0604020202020204" pitchFamily="34" charset="0"/>
                        </a:rPr>
                        <a:t>' Color de línea automático (negro)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Borde superior de la selección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Selection.Borders(xlEdgeTop)</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xlContinuous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xlMedium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Borde inferior de la selección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Selection.Borders(xlEdgeBottom)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xlContinuous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xlMedium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r>
                        <a:rPr kumimoji="0" lang="es-ES" altLang="es-PE" sz="11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With </a:t>
                      </a:r>
                      <a:r>
                        <a:rPr kumimoji="0" lang="es-ES" altLang="es-PE" sz="1100" b="0" i="0" u="none" strike="noStrike" cap="none" normalizeH="0" baseline="0">
                          <a:ln>
                            <a:noFill/>
                          </a:ln>
                          <a:solidFill>
                            <a:schemeClr val="tx1"/>
                          </a:solidFill>
                          <a:effectLst/>
                          <a:latin typeface="Arial" panose="020B0604020202020204" pitchFamily="34" charset="0"/>
                        </a:rPr>
                        <a:t>Selection.Borders(xlEdgeRight) </a:t>
                      </a:r>
                      <a:r>
                        <a:rPr kumimoji="0" lang="es-ES" altLang="es-PE" sz="1100" b="0" i="0" u="none" strike="noStrike" cap="none" normalizeH="0" baseline="0">
                          <a:ln>
                            <a:noFill/>
                          </a:ln>
                          <a:solidFill>
                            <a:srgbClr val="009900"/>
                          </a:solidFill>
                          <a:effectLst/>
                          <a:latin typeface="Arial" panose="020B0604020202020204" pitchFamily="34" charset="0"/>
                        </a:rPr>
                        <a:t>' Borde derecho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xlContinuous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xlMedium</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Bordes verticales interiores de la selección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 </a:t>
                      </a:r>
                      <a:r>
                        <a:rPr kumimoji="0" lang="es-ES" altLang="es-PE" sz="1100" b="0" i="0" u="none" strike="noStrike" cap="none" normalizeH="0" baseline="0">
                          <a:ln>
                            <a:noFill/>
                          </a:ln>
                          <a:solidFill>
                            <a:schemeClr val="tx1"/>
                          </a:solidFill>
                          <a:effectLst/>
                          <a:latin typeface="Arial" panose="020B0604020202020204" pitchFamily="34" charset="0"/>
                        </a:rPr>
                        <a:t>Selection.Borders(xlInsideVertical)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xlContinuous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xlThin </a:t>
                      </a:r>
                      <a:r>
                        <a:rPr kumimoji="0" lang="es-ES" altLang="es-PE" sz="1100" b="0" i="0" u="none" strike="noStrike" cap="none" normalizeH="0" baseline="0">
                          <a:ln>
                            <a:noFill/>
                          </a:ln>
                          <a:solidFill>
                            <a:srgbClr val="009900"/>
                          </a:solidFill>
                          <a:effectLst/>
                          <a:latin typeface="Arial" panose="020B0604020202020204" pitchFamily="34" charset="0"/>
                        </a:rPr>
                        <a:t>' Ancho Simple.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No hay bordes horiontales interiores en la selección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Selection.Borders(xlInsideHorizontal).LineStyle = xlNone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Seleccionar rango B9:D9</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Range("B9:D9").Select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No hay borde diagonal hacia arriba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Selection.Borders(xlDiagonalDown).LineStyle = xlNone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No hay borde diagonal hacia arriba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Selection.Borders(xlDiagonalUp).LineStyle = xlNone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Borde inferior de la selección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With</a:t>
                      </a:r>
                      <a:r>
                        <a:rPr kumimoji="0" lang="es-ES" altLang="es-PE" sz="1100" b="0" i="0" u="none" strike="noStrike" cap="none" normalizeH="0" baseline="0">
                          <a:ln>
                            <a:noFill/>
                          </a:ln>
                          <a:solidFill>
                            <a:schemeClr val="tx1"/>
                          </a:solidFill>
                          <a:effectLst/>
                          <a:latin typeface="Arial" panose="020B0604020202020204" pitchFamily="34" charset="0"/>
                        </a:rPr>
                        <a:t> Selection.Borders(xlEdgeBottom) </a:t>
                      </a:r>
                      <a:r>
                        <a:rPr kumimoji="0" lang="es-ES" altLang="es-PE" sz="1100" b="0" i="0" u="none" strike="noStrike" cap="none" normalizeH="0" baseline="0">
                          <a:ln>
                            <a:noFill/>
                          </a:ln>
                          <a:solidFill>
                            <a:srgbClr val="009900"/>
                          </a:solidFill>
                          <a:effectLst/>
                          <a:latin typeface="Arial" panose="020B0604020202020204" pitchFamily="34" charset="0"/>
                        </a:rPr>
                        <a:t>' Doble línea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.LineStyle = xlDouble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.Weight = xlThick</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.ColorIndex = xlAutomatic</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With</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Range("A1").Select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0350093"/>
                  </a:ext>
                </a:extLst>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D51AD35A-764B-4C3A-91F2-BCD52311C6EC}"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E8905348-B20E-4CDA-80E6-F19783879530}" type="slidenum">
              <a:rPr lang="es-ES" altLang="en-US"/>
              <a:pPr>
                <a:defRPr/>
              </a:pPr>
              <a:t>89</a:t>
            </a:fld>
            <a:endParaRPr lang="es-ES" altLang="en-US"/>
          </a:p>
        </p:txBody>
      </p:sp>
      <p:sp>
        <p:nvSpPr>
          <p:cNvPr id="109572" name="Rectangle 2"/>
          <p:cNvSpPr>
            <a:spLocks noGrp="1" noChangeArrowheads="1"/>
          </p:cNvSpPr>
          <p:nvPr>
            <p:ph type="title"/>
          </p:nvPr>
        </p:nvSpPr>
        <p:spPr/>
        <p:txBody>
          <a:bodyPr/>
          <a:lstStyle/>
          <a:p>
            <a:pPr eaLnBrk="1" hangingPunct="1"/>
            <a:r>
              <a:rPr lang="es-ES_tradnl" altLang="es-PE" sz="3500"/>
              <a:t>Macro con Grabadora y generalizada</a:t>
            </a:r>
            <a:endParaRPr lang="es-ES" altLang="es-PE" sz="3500"/>
          </a:p>
        </p:txBody>
      </p:sp>
      <p:sp>
        <p:nvSpPr>
          <p:cNvPr id="109573" name="Rectangle 3"/>
          <p:cNvSpPr>
            <a:spLocks noGrp="1" noChangeArrowheads="1"/>
          </p:cNvSpPr>
          <p:nvPr>
            <p:ph type="body" idx="1"/>
          </p:nvPr>
        </p:nvSpPr>
        <p:spPr/>
        <p:txBody>
          <a:bodyPr/>
          <a:lstStyle/>
          <a:p>
            <a:pPr eaLnBrk="1" hangingPunct="1">
              <a:lnSpc>
                <a:spcPct val="80000"/>
              </a:lnSpc>
            </a:pPr>
            <a:r>
              <a:rPr lang="es-ES_tradnl" altLang="es-PE" sz="1700"/>
              <a:t>Fichero </a:t>
            </a:r>
            <a:r>
              <a:rPr lang="es-ES_tradnl" altLang="es-PE" sz="1700">
                <a:solidFill>
                  <a:schemeClr val="accent1"/>
                </a:solidFill>
              </a:rPr>
              <a:t>decora.bas</a:t>
            </a:r>
          </a:p>
          <a:p>
            <a:pPr eaLnBrk="1" hangingPunct="1">
              <a:lnSpc>
                <a:spcPct val="80000"/>
              </a:lnSpc>
            </a:pPr>
            <a:r>
              <a:rPr lang="es-ES_tradnl" altLang="es-PE" sz="1700"/>
              <a:t>Podemos crear una Macro con la Grabadora y luego perfeccionarla y darle carácter más general introduciendo parámetros.</a:t>
            </a:r>
            <a:endParaRPr lang="es-ES" altLang="es-PE" sz="1700"/>
          </a:p>
          <a:p>
            <a:pPr eaLnBrk="1" hangingPunct="1">
              <a:lnSpc>
                <a:spcPct val="80000"/>
              </a:lnSpc>
            </a:pPr>
            <a:r>
              <a:rPr lang="es-ES_tradnl" altLang="es-PE" sz="1700"/>
              <a:t>Esta macro pone bordes a una tabla, en la primera fila pone doble línea.</a:t>
            </a:r>
          </a:p>
          <a:p>
            <a:pPr eaLnBrk="1" hangingPunct="1">
              <a:lnSpc>
                <a:spcPct val="80000"/>
              </a:lnSpc>
            </a:pPr>
            <a:r>
              <a:rPr lang="es-ES" altLang="es-PE" sz="1700"/>
              <a:t>El primer parámetro es el número de hoja (no el nombre), y el segundo la casilla inicial</a:t>
            </a:r>
          </a:p>
          <a:p>
            <a:pPr eaLnBrk="1" hangingPunct="1">
              <a:lnSpc>
                <a:spcPct val="80000"/>
              </a:lnSpc>
            </a:pPr>
            <a:r>
              <a:rPr lang="es-ES" altLang="es-PE" sz="1700"/>
              <a:t>La macro se encargará de seleccionar todas las casillas adyacentes y de buscar la primera fila.</a:t>
            </a:r>
          </a:p>
          <a:p>
            <a:pPr eaLnBrk="1" hangingPunct="1">
              <a:lnSpc>
                <a:spcPct val="80000"/>
              </a:lnSpc>
            </a:pPr>
            <a:r>
              <a:rPr lang="es-ES" altLang="es-PE" sz="1700"/>
              <a:t>En esta macro además se han incluido funcionalidades como borrar los formatos antes de aplicar las líneas, ajustar el ancho de las columnas, etc.</a:t>
            </a:r>
          </a:p>
          <a:p>
            <a:pPr eaLnBrk="1" hangingPunct="1">
              <a:lnSpc>
                <a:spcPct val="80000"/>
              </a:lnSpc>
            </a:pPr>
            <a:r>
              <a:rPr lang="es-ES" altLang="es-PE" sz="1700"/>
              <a:t>Observe la propiedad </a:t>
            </a:r>
            <a:r>
              <a:rPr lang="es-ES" altLang="es-PE" sz="1700" b="1"/>
              <a:t>CurrentRegion </a:t>
            </a:r>
            <a:r>
              <a:rPr lang="es-ES" altLang="es-PE" sz="1700"/>
              <a:t>del objeto </a:t>
            </a:r>
            <a:r>
              <a:rPr lang="es-ES" altLang="es-PE" sz="1700" b="1"/>
              <a:t>Range</a:t>
            </a:r>
            <a:r>
              <a:rPr lang="es-ES" altLang="es-PE" sz="1700"/>
              <a:t>, esta propiedad devuelve el rango de las casillas llenas adyacentes a una dada.</a:t>
            </a:r>
          </a:p>
          <a:p>
            <a:pPr eaLnBrk="1" hangingPunct="1">
              <a:lnSpc>
                <a:spcPct val="80000"/>
              </a:lnSpc>
            </a:pPr>
            <a:r>
              <a:rPr lang="es-ES" altLang="es-PE" sz="1700"/>
              <a:t>Por ejemplo imagine una hoja con el rango A1:B10 lleno de valores, la instrucción</a:t>
            </a:r>
          </a:p>
          <a:p>
            <a:pPr algn="ctr" eaLnBrk="1" hangingPunct="1">
              <a:lnSpc>
                <a:spcPct val="80000"/>
              </a:lnSpc>
              <a:buFont typeface="Wingdings" panose="05000000000000000000" pitchFamily="2" charset="2"/>
              <a:buNone/>
            </a:pPr>
            <a:r>
              <a:rPr lang="es-ES" altLang="es-PE" sz="1700"/>
              <a:t>ActiveSheet.Range("A1").CurrentRegion.Select</a:t>
            </a:r>
          </a:p>
          <a:p>
            <a:pPr eaLnBrk="1" hangingPunct="1">
              <a:lnSpc>
                <a:spcPct val="80000"/>
              </a:lnSpc>
              <a:buFont typeface="Wingdings" panose="05000000000000000000" pitchFamily="2" charset="2"/>
              <a:buNone/>
            </a:pPr>
            <a:r>
              <a:rPr lang="es-ES" altLang="es-PE" sz="1700"/>
              <a:t>	Seleccionaria el rango correspondiente a A1:B10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753383FA-36EB-41A1-A897-97AECBB75C9C}"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654E9F96-971B-46C7-91CE-CD2FECDA473B}" type="slidenum">
              <a:rPr lang="es-ES" altLang="es-PE"/>
              <a:pPr>
                <a:defRPr/>
              </a:pPr>
              <a:t>9</a:t>
            </a:fld>
            <a:endParaRPr lang="es-ES" altLang="es-PE"/>
          </a:p>
        </p:txBody>
      </p:sp>
      <p:sp>
        <p:nvSpPr>
          <p:cNvPr id="20484" name="Rectangle 2"/>
          <p:cNvSpPr>
            <a:spLocks noGrp="1" noChangeArrowheads="1"/>
          </p:cNvSpPr>
          <p:nvPr>
            <p:ph type="title"/>
          </p:nvPr>
        </p:nvSpPr>
        <p:spPr/>
        <p:txBody>
          <a:bodyPr/>
          <a:lstStyle/>
          <a:p>
            <a:pPr eaLnBrk="1" hangingPunct="1"/>
            <a:r>
              <a:rPr lang="es-ES_tradnl" altLang="es-PE"/>
              <a:t>Ejercicio 1</a:t>
            </a:r>
            <a:endParaRPr lang="es-ES" altLang="es-PE"/>
          </a:p>
        </p:txBody>
      </p:sp>
      <p:sp>
        <p:nvSpPr>
          <p:cNvPr id="20485" name="Rectangle 3"/>
          <p:cNvSpPr>
            <a:spLocks noGrp="1" noChangeArrowheads="1"/>
          </p:cNvSpPr>
          <p:nvPr>
            <p:ph type="body" idx="1"/>
          </p:nvPr>
        </p:nvSpPr>
        <p:spPr/>
        <p:txBody>
          <a:bodyPr/>
          <a:lstStyle/>
          <a:p>
            <a:pPr eaLnBrk="1" hangingPunct="1">
              <a:lnSpc>
                <a:spcPct val="80000"/>
              </a:lnSpc>
            </a:pPr>
            <a:r>
              <a:rPr lang="es-ES_tradnl" altLang="es-PE" sz="2400"/>
              <a:t>Crear un libro llamado “Rellena.xls”</a:t>
            </a:r>
          </a:p>
          <a:p>
            <a:pPr eaLnBrk="1" hangingPunct="1">
              <a:lnSpc>
                <a:spcPct val="80000"/>
              </a:lnSpc>
            </a:pPr>
            <a:r>
              <a:rPr lang="es-ES_tradnl" altLang="es-PE" sz="2400"/>
              <a:t>Programar un procedimiento que nos pregunte en que hoja queremos situarnos</a:t>
            </a:r>
          </a:p>
          <a:p>
            <a:pPr eaLnBrk="1" hangingPunct="1">
              <a:lnSpc>
                <a:spcPct val="80000"/>
              </a:lnSpc>
            </a:pPr>
            <a:r>
              <a:rPr lang="es-ES_tradnl" altLang="es-PE" sz="2400"/>
              <a:t>Nos pregunte en que celda queremos situarnos</a:t>
            </a:r>
          </a:p>
          <a:p>
            <a:pPr eaLnBrk="1" hangingPunct="1">
              <a:lnSpc>
                <a:spcPct val="80000"/>
              </a:lnSpc>
            </a:pPr>
            <a:r>
              <a:rPr lang="es-ES_tradnl" altLang="es-PE" sz="2400"/>
              <a:t>Nos pregunte lo que queremos escribir</a:t>
            </a:r>
          </a:p>
          <a:p>
            <a:pPr eaLnBrk="1" hangingPunct="1">
              <a:lnSpc>
                <a:spcPct val="80000"/>
              </a:lnSpc>
            </a:pPr>
            <a:r>
              <a:rPr lang="es-ES_tradnl" altLang="es-PE" sz="2400"/>
              <a:t>El programa pone lo que hemos dicho y lo pone de color verde y cursiva, sobre fondo rojo</a:t>
            </a:r>
          </a:p>
          <a:p>
            <a:pPr lvl="1" eaLnBrk="1" hangingPunct="1">
              <a:lnSpc>
                <a:spcPct val="80000"/>
              </a:lnSpc>
            </a:pPr>
            <a:r>
              <a:rPr lang="es-ES_tradnl" altLang="es-PE" sz="2000"/>
              <a:t>Pista: ActiveCell.Interior.Color=RGB(x,y,z)</a:t>
            </a:r>
          </a:p>
          <a:p>
            <a:pPr eaLnBrk="1" hangingPunct="1">
              <a:lnSpc>
                <a:spcPct val="80000"/>
              </a:lnSpc>
            </a:pPr>
            <a:r>
              <a:rPr lang="es-ES_tradnl" altLang="es-PE" sz="2400"/>
              <a:t>Ejecute el programa</a:t>
            </a:r>
          </a:p>
          <a:p>
            <a:pPr lvl="1" eaLnBrk="1" hangingPunct="1">
              <a:lnSpc>
                <a:spcPct val="80000"/>
              </a:lnSpc>
            </a:pPr>
            <a:r>
              <a:rPr lang="es-ES_tradnl" altLang="es-PE" sz="2000"/>
              <a:t>Primero, dando una sola celda</a:t>
            </a:r>
          </a:p>
          <a:p>
            <a:pPr lvl="1" eaLnBrk="1" hangingPunct="1">
              <a:lnSpc>
                <a:spcPct val="80000"/>
              </a:lnSpc>
            </a:pPr>
            <a:r>
              <a:rPr lang="es-ES_tradnl" altLang="es-PE" sz="2000"/>
              <a:t>Segundo. Cuando pida la celda introduzca un rango para ver como funciona Range</a:t>
            </a:r>
          </a:p>
          <a:p>
            <a:pPr eaLnBrk="1" hangingPunct="1">
              <a:lnSpc>
                <a:spcPct val="80000"/>
              </a:lnSpc>
            </a:pPr>
            <a:r>
              <a:rPr lang="es-ES_tradnl" altLang="es-PE" sz="2400"/>
              <a:t>¿Ha usado With – End With?</a:t>
            </a:r>
            <a:endParaRPr lang="es-ES" altLang="es-PE" sz="2400"/>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105B9F40-5242-4201-AA0C-7D7E850294F4}"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ED8259FD-FEBB-4F98-92BC-EB0E867FEB71}" type="slidenum">
              <a:rPr lang="es-ES" altLang="en-US"/>
              <a:pPr>
                <a:defRPr/>
              </a:pPr>
              <a:t>90</a:t>
            </a:fld>
            <a:endParaRPr lang="es-ES" altLang="en-US"/>
          </a:p>
        </p:txBody>
      </p:sp>
      <p:sp>
        <p:nvSpPr>
          <p:cNvPr id="110596" name="Rectangle 3"/>
          <p:cNvSpPr>
            <a:spLocks noGrp="1" noChangeArrowheads="1"/>
          </p:cNvSpPr>
          <p:nvPr>
            <p:ph type="title"/>
          </p:nvPr>
        </p:nvSpPr>
        <p:spPr>
          <a:xfrm>
            <a:off x="457200" y="122238"/>
            <a:ext cx="7543800" cy="963612"/>
          </a:xfrm>
        </p:spPr>
        <p:txBody>
          <a:bodyPr/>
          <a:lstStyle/>
          <a:p>
            <a:pPr eaLnBrk="1" hangingPunct="1"/>
            <a:r>
              <a:rPr lang="es-ES" altLang="es-PE" sz="3500" b="0"/>
              <a:t>Insertar funciones en una Hoja</a:t>
            </a:r>
            <a:endParaRPr lang="es-ES" altLang="es-PE" sz="3500"/>
          </a:p>
        </p:txBody>
      </p:sp>
      <p:graphicFrame>
        <p:nvGraphicFramePr>
          <p:cNvPr id="374808" name="Group 24"/>
          <p:cNvGraphicFramePr>
            <a:graphicFrameLocks noGrp="1"/>
          </p:cNvGraphicFramePr>
          <p:nvPr/>
        </p:nvGraphicFramePr>
        <p:xfrm>
          <a:off x="611188" y="1268413"/>
          <a:ext cx="8137525" cy="4895850"/>
        </p:xfrm>
        <a:graphic>
          <a:graphicData uri="http://schemas.openxmlformats.org/drawingml/2006/table">
            <a:tbl>
              <a:tblPr/>
              <a:tblGrid>
                <a:gridCol w="4032250">
                  <a:extLst>
                    <a:ext uri="{9D8B030D-6E8A-4147-A177-3AD203B41FA5}">
                      <a16:colId xmlns:a16="http://schemas.microsoft.com/office/drawing/2014/main" val="2675972269"/>
                    </a:ext>
                  </a:extLst>
                </a:gridCol>
                <a:gridCol w="4105275">
                  <a:extLst>
                    <a:ext uri="{9D8B030D-6E8A-4147-A177-3AD203B41FA5}">
                      <a16:colId xmlns:a16="http://schemas.microsoft.com/office/drawing/2014/main" val="812832135"/>
                    </a:ext>
                  </a:extLst>
                </a:gridCol>
              </a:tblGrid>
              <a:tr h="48958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'va pidiendo números y los va colocando en las celdas de la columna B partir de B12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'al final coloca la función =SUMA para sumar los valores introducidos y la función =PROMEDIO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Sumar()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Worksheets("Hoja4").Activate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Valor </a:t>
                      </a:r>
                      <a:r>
                        <a:rPr kumimoji="0" lang="es-ES" altLang="es-PE" sz="1100" b="0" i="0" u="none" strike="noStrike" cap="none" normalizeH="0" baseline="0">
                          <a:ln>
                            <a:noFill/>
                          </a:ln>
                          <a:solidFill>
                            <a:srgbClr val="0033CC"/>
                          </a:solidFill>
                          <a:effectLst/>
                          <a:latin typeface="Arial" panose="020B0604020202020204" pitchFamily="34" charset="0"/>
                        </a:rPr>
                        <a:t>As Integer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Casilla_Inicial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Casilla_FInal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Hacer activa la casilla B12 de la hoja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ActiveSheet.Range("B12").Activate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    Do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Entrar un valor y convertirlo a numérico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Valor = Val(InputBox("Entrar un valor", "Entrada"))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Si el valor es distinto de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a:t>
                      </a:r>
                      <a:r>
                        <a:rPr kumimoji="0" lang="es-ES" altLang="es-PE" sz="1100" b="0" i="0" u="none" strike="noStrike" cap="none" normalizeH="0" baseline="0">
                          <a:ln>
                            <a:noFill/>
                          </a:ln>
                          <a:solidFill>
                            <a:schemeClr val="tx1"/>
                          </a:solidFill>
                          <a:effectLst/>
                          <a:latin typeface="Arial" panose="020B0604020202020204" pitchFamily="34" charset="0"/>
                        </a:rPr>
                        <a:t> Valor &lt;&gt; 0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Guardar el valor en la casilla activa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ActiveCell.Value = Valor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Hacer activa la casilla de la fila siguiente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Loop Until</a:t>
                      </a:r>
                      <a:r>
                        <a:rPr kumimoji="0" lang="es-ES" altLang="es-PE" sz="1100" b="0" i="0" u="none" strike="noStrike" cap="none" normalizeH="0" baseline="0">
                          <a:ln>
                            <a:noFill/>
                          </a:ln>
                          <a:solidFill>
                            <a:schemeClr val="tx1"/>
                          </a:solidFill>
                          <a:effectLst/>
                          <a:latin typeface="Arial" panose="020B0604020202020204" pitchFamily="34" charset="0"/>
                        </a:rPr>
                        <a:t> Valor =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Establecer la casilla inicial del rango a sumar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Casilla_Inicial = "B12"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Establecer la casilla final del rango a sumar.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 Coger la dirección de la casilla activa, la última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Casilla_FInal = ActiveCell.Address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Poner en la casilla activa la función SUMA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ActiveCell.Formula = "=Sum(" &amp; Casilla_Inicial &amp; ":" &amp; Casilla_FInal &amp;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ActiveCell.Offset(1, 0).Activate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 Poner en la casilla activa la función promedio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ActiveCell.Formula = "=Average(" &amp; Casilla_Inicial &amp; ":" &amp; Casilla_FInal &amp;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'Observar que las funciones se ponen en inglés y que al ejecutarse se traducen automáticamente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'Si no se conoce el nombre de una función puede usarse la grabadora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2655279"/>
                  </a:ext>
                </a:extLst>
              </a:tr>
            </a:tbl>
          </a:graphicData>
        </a:graphic>
      </p:graphicFrame>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75BCDCEC-A078-4C3B-9539-A6C56913F6D4}" type="datetime1">
              <a:rPr lang="es-ES" altLang="es-PE" smtClean="0"/>
              <a:t>07/03/2022</a:t>
            </a:fld>
            <a:endParaRPr lang="es-ES" altLang="en-US"/>
          </a:p>
        </p:txBody>
      </p:sp>
      <p:sp>
        <p:nvSpPr>
          <p:cNvPr id="12" name="Marcador de número de diapositiva 5"/>
          <p:cNvSpPr>
            <a:spLocks noGrp="1"/>
          </p:cNvSpPr>
          <p:nvPr>
            <p:ph type="sldNum" sz="quarter" idx="12"/>
          </p:nvPr>
        </p:nvSpPr>
        <p:spPr/>
        <p:txBody>
          <a:bodyPr/>
          <a:lstStyle/>
          <a:p>
            <a:pPr>
              <a:defRPr/>
            </a:pPr>
            <a:fld id="{E5E6BC16-1A88-4862-B683-2389E3DB7437}" type="slidenum">
              <a:rPr lang="es-ES" altLang="en-US"/>
              <a:pPr>
                <a:defRPr/>
              </a:pPr>
              <a:t>91</a:t>
            </a:fld>
            <a:endParaRPr lang="es-ES" altLang="en-US"/>
          </a:p>
        </p:txBody>
      </p:sp>
      <p:sp>
        <p:nvSpPr>
          <p:cNvPr id="111620" name="Rectangle 2"/>
          <p:cNvSpPr>
            <a:spLocks noGrp="1" noChangeArrowheads="1"/>
          </p:cNvSpPr>
          <p:nvPr>
            <p:ph type="title"/>
          </p:nvPr>
        </p:nvSpPr>
        <p:spPr/>
        <p:txBody>
          <a:bodyPr/>
          <a:lstStyle/>
          <a:p>
            <a:pPr eaLnBrk="1" hangingPunct="1"/>
            <a:r>
              <a:rPr lang="es-ES_tradnl" altLang="es-PE"/>
              <a:t>Operar con Funciones de Excel</a:t>
            </a:r>
            <a:endParaRPr lang="es-ES" altLang="es-PE"/>
          </a:p>
        </p:txBody>
      </p:sp>
      <p:sp>
        <p:nvSpPr>
          <p:cNvPr id="111621" name="Rectangle 3"/>
          <p:cNvSpPr>
            <a:spLocks noGrp="1" noChangeArrowheads="1"/>
          </p:cNvSpPr>
          <p:nvPr>
            <p:ph type="body" idx="1"/>
          </p:nvPr>
        </p:nvSpPr>
        <p:spPr>
          <a:xfrm>
            <a:off x="468313" y="1484313"/>
            <a:ext cx="8229600" cy="965200"/>
          </a:xfrm>
        </p:spPr>
        <p:txBody>
          <a:bodyPr/>
          <a:lstStyle/>
          <a:p>
            <a:pPr eaLnBrk="1" hangingPunct="1">
              <a:lnSpc>
                <a:spcPct val="80000"/>
              </a:lnSpc>
            </a:pPr>
            <a:r>
              <a:rPr lang="es-ES_tradnl" altLang="es-PE" sz="1900"/>
              <a:t>Podemos operar con Funciones de Excel sin necesidad de insertarlas en una celda</a:t>
            </a:r>
          </a:p>
          <a:p>
            <a:pPr eaLnBrk="1" hangingPunct="1">
              <a:lnSpc>
                <a:spcPct val="80000"/>
              </a:lnSpc>
            </a:pPr>
            <a:r>
              <a:rPr lang="es-ES_tradnl" altLang="es-PE" sz="1900"/>
              <a:t>Vea la siguiente Calculadora Préstamos</a:t>
            </a:r>
            <a:endParaRPr lang="es-ES" altLang="es-PE" sz="1900"/>
          </a:p>
        </p:txBody>
      </p:sp>
      <p:graphicFrame>
        <p:nvGraphicFramePr>
          <p:cNvPr id="416788" name="Group 20"/>
          <p:cNvGraphicFramePr>
            <a:graphicFrameLocks noGrp="1"/>
          </p:cNvGraphicFramePr>
          <p:nvPr/>
        </p:nvGraphicFramePr>
        <p:xfrm>
          <a:off x="611188" y="2565400"/>
          <a:ext cx="7993062" cy="3600450"/>
        </p:xfrm>
        <a:graphic>
          <a:graphicData uri="http://schemas.openxmlformats.org/drawingml/2006/table">
            <a:tbl>
              <a:tblPr/>
              <a:tblGrid>
                <a:gridCol w="7993062">
                  <a:extLst>
                    <a:ext uri="{9D8B030D-6E8A-4147-A177-3AD203B41FA5}">
                      <a16:colId xmlns:a16="http://schemas.microsoft.com/office/drawing/2014/main" val="2114393238"/>
                    </a:ext>
                  </a:extLst>
                </a:gridCol>
              </a:tblGrid>
              <a:tr h="3600450">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Sub</a:t>
                      </a:r>
                      <a:r>
                        <a:rPr kumimoji="0" lang="es-ES" altLang="es-PE" sz="1200" b="0" i="0" u="none" strike="noStrike" cap="none" normalizeH="0" baseline="0">
                          <a:ln>
                            <a:noFill/>
                          </a:ln>
                          <a:solidFill>
                            <a:schemeClr val="tx1"/>
                          </a:solidFill>
                          <a:effectLst/>
                          <a:latin typeface="Arial" panose="020B0604020202020204" pitchFamily="34" charset="0"/>
                        </a:rPr>
                        <a:t> prestamo()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Static</a:t>
                      </a:r>
                      <a:r>
                        <a:rPr kumimoji="0" lang="es-ES" altLang="es-PE" sz="1200" b="0" i="0" u="none" strike="noStrike" cap="none" normalizeH="0" baseline="0">
                          <a:ln>
                            <a:noFill/>
                          </a:ln>
                          <a:solidFill>
                            <a:schemeClr val="tx1"/>
                          </a:solidFill>
                          <a:effectLst/>
                          <a:latin typeface="Arial" panose="020B0604020202020204" pitchFamily="34" charset="0"/>
                        </a:rPr>
                        <a:t> Principal  </a:t>
                      </a:r>
                      <a:r>
                        <a:rPr kumimoji="0" lang="es-ES" altLang="es-PE" sz="1200" b="0" i="0" u="none" strike="noStrike" cap="none" normalizeH="0" baseline="0">
                          <a:ln>
                            <a:noFill/>
                          </a:ln>
                          <a:solidFill>
                            <a:srgbClr val="009900"/>
                          </a:solidFill>
                          <a:effectLst/>
                          <a:latin typeface="Arial" panose="020B0604020202020204" pitchFamily="34" charset="0"/>
                        </a:rPr>
                        <a:t>‘ Variable estática. No cambia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Static</a:t>
                      </a:r>
                      <a:r>
                        <a:rPr kumimoji="0" lang="es-ES" altLang="es-PE" sz="1200" b="0" i="0" u="none" strike="noStrike" cap="none" normalizeH="0" baseline="0">
                          <a:ln>
                            <a:noFill/>
                          </a:ln>
                          <a:solidFill>
                            <a:schemeClr val="tx1"/>
                          </a:solidFill>
                          <a:effectLst/>
                          <a:latin typeface="Arial" panose="020B0604020202020204" pitchFamily="34" charset="0"/>
                        </a:rPr>
                        <a:t> Tasa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Static</a:t>
                      </a:r>
                      <a:r>
                        <a:rPr kumimoji="0" lang="es-ES" altLang="es-PE" sz="1200" b="0" i="0" u="none" strike="noStrike" cap="none" normalizeH="0" baseline="0">
                          <a:ln>
                            <a:noFill/>
                          </a:ln>
                          <a:solidFill>
                            <a:schemeClr val="tx1"/>
                          </a:solidFill>
                          <a:effectLst/>
                          <a:latin typeface="Arial" panose="020B0604020202020204" pitchFamily="34" charset="0"/>
                        </a:rPr>
                        <a:t> Terminos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33CC"/>
                          </a:solidFill>
                          <a:effectLst/>
                          <a:latin typeface="Arial" panose="020B0604020202020204" pitchFamily="34" charset="0"/>
                        </a:rPr>
                        <a:t>Dim</a:t>
                      </a:r>
                      <a:r>
                        <a:rPr kumimoji="0" lang="es-ES" altLang="es-PE" sz="1200" b="0" i="0" u="none" strike="noStrike" cap="none" normalizeH="0" baseline="0">
                          <a:ln>
                            <a:noFill/>
                          </a:ln>
                          <a:solidFill>
                            <a:schemeClr val="tx1"/>
                          </a:solidFill>
                          <a:effectLst/>
                          <a:latin typeface="Arial" panose="020B0604020202020204" pitchFamily="34" charset="0"/>
                        </a:rPr>
                        <a:t> Pago </a:t>
                      </a:r>
                      <a:r>
                        <a:rPr kumimoji="0" lang="es-ES" altLang="es-PE" sz="12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Principal = Application.InputBox(Prompt:="Principal (100000 por ejemplo)",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Default:=Principal)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Tasa = Application.InputBox(Prompt:="Tipo de interés nominal anual (4,75 por ejemplo)",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Default:=Tasa)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Terminos = Application.InputBox(Prompt:="Número de años (30 por ejemplo)",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Default:=Terminos)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a:t>
                      </a:r>
                      <a:r>
                        <a:rPr kumimoji="0" lang="es-ES" altLang="es-PE" sz="1200" b="0" i="0" u="none" strike="noStrike" cap="none" normalizeH="0" baseline="0">
                          <a:ln>
                            <a:noFill/>
                          </a:ln>
                          <a:solidFill>
                            <a:srgbClr val="009900"/>
                          </a:solidFill>
                          <a:effectLst/>
                          <a:latin typeface="Arial" panose="020B0604020202020204" pitchFamily="34" charset="0"/>
                        </a:rPr>
                        <a:t>‘ Vea como se usa la función de Excel Pmt (Pago) sin necesidad de calcularla en una celda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Pago = Application.WorksheetFunction.Pmt(Tasa / 1200, Terminos * 12, Principal)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chemeClr val="tx1"/>
                          </a:solidFill>
                          <a:effectLst/>
                          <a:latin typeface="Arial" panose="020B0604020202020204" pitchFamily="34" charset="0"/>
                        </a:rPr>
                        <a:t>    MsgBox Prompt:="La Mensualidad es " &amp; Format(-Pago, "Currency"), Title:="Calculadora de Préstamos"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2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61890474"/>
                  </a:ext>
                </a:extLst>
              </a:tr>
            </a:tbl>
          </a:graphicData>
        </a:graphic>
      </p:graphicFrame>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fecha 3"/>
          <p:cNvSpPr>
            <a:spLocks noGrp="1"/>
          </p:cNvSpPr>
          <p:nvPr>
            <p:ph type="dt" sz="quarter" idx="10"/>
          </p:nvPr>
        </p:nvSpPr>
        <p:spPr/>
        <p:txBody>
          <a:bodyPr/>
          <a:lstStyle/>
          <a:p>
            <a:pPr>
              <a:defRPr/>
            </a:pPr>
            <a:fld id="{12F62ACD-FE4F-4810-A6D3-FF1D1C7C2656}" type="datetime1">
              <a:rPr lang="es-ES" altLang="es-PE" smtClean="0"/>
              <a:t>07/03/2022</a:t>
            </a:fld>
            <a:endParaRPr lang="es-ES" altLang="es-PE"/>
          </a:p>
        </p:txBody>
      </p:sp>
      <p:sp>
        <p:nvSpPr>
          <p:cNvPr id="12" name="Marcador de número de diapositiva 5"/>
          <p:cNvSpPr>
            <a:spLocks noGrp="1"/>
          </p:cNvSpPr>
          <p:nvPr>
            <p:ph type="sldNum" sz="quarter" idx="12"/>
          </p:nvPr>
        </p:nvSpPr>
        <p:spPr/>
        <p:txBody>
          <a:bodyPr/>
          <a:lstStyle/>
          <a:p>
            <a:pPr>
              <a:defRPr/>
            </a:pPr>
            <a:fld id="{8CB2C1FA-42B2-4F15-9B63-0DAAD42BF030}" type="slidenum">
              <a:rPr lang="es-ES" altLang="es-PE"/>
              <a:pPr>
                <a:defRPr/>
              </a:pPr>
              <a:t>92</a:t>
            </a:fld>
            <a:endParaRPr lang="es-ES" altLang="es-PE"/>
          </a:p>
        </p:txBody>
      </p:sp>
      <p:sp>
        <p:nvSpPr>
          <p:cNvPr id="112644" name="Rectangle 2"/>
          <p:cNvSpPr>
            <a:spLocks noGrp="1" noChangeArrowheads="1"/>
          </p:cNvSpPr>
          <p:nvPr>
            <p:ph type="title"/>
          </p:nvPr>
        </p:nvSpPr>
        <p:spPr/>
        <p:txBody>
          <a:bodyPr/>
          <a:lstStyle/>
          <a:p>
            <a:pPr eaLnBrk="1" hangingPunct="1"/>
            <a:r>
              <a:rPr lang="es-ES_tradnl" altLang="es-PE"/>
              <a:t>Ejercicio</a:t>
            </a:r>
            <a:endParaRPr lang="es-ES" altLang="es-PE"/>
          </a:p>
        </p:txBody>
      </p:sp>
      <p:sp>
        <p:nvSpPr>
          <p:cNvPr id="112645" name="Rectangle 3"/>
          <p:cNvSpPr>
            <a:spLocks noGrp="1" noChangeArrowheads="1"/>
          </p:cNvSpPr>
          <p:nvPr>
            <p:ph type="body" idx="1"/>
          </p:nvPr>
        </p:nvSpPr>
        <p:spPr>
          <a:xfrm>
            <a:off x="263525" y="1598613"/>
            <a:ext cx="7386638" cy="1614487"/>
          </a:xfrm>
        </p:spPr>
        <p:txBody>
          <a:bodyPr/>
          <a:lstStyle/>
          <a:p>
            <a:pPr eaLnBrk="1" hangingPunct="1">
              <a:lnSpc>
                <a:spcPct val="80000"/>
              </a:lnSpc>
            </a:pPr>
            <a:r>
              <a:rPr lang="es-ES_tradnl" altLang="es-PE" sz="1800"/>
              <a:t>El siguiente programa calcula la longitud de una circunferencia</a:t>
            </a:r>
          </a:p>
          <a:p>
            <a:pPr eaLnBrk="1" hangingPunct="1">
              <a:lnSpc>
                <a:spcPct val="80000"/>
              </a:lnSpc>
            </a:pPr>
            <a:r>
              <a:rPr lang="es-ES_tradnl" altLang="es-PE" sz="1800"/>
              <a:t>Cree otros dos programas que efectúen ese mismo cálculo usando la función de Excel =PI()</a:t>
            </a:r>
          </a:p>
          <a:p>
            <a:pPr lvl="1" eaLnBrk="1" hangingPunct="1">
              <a:lnSpc>
                <a:spcPct val="80000"/>
              </a:lnSpc>
            </a:pPr>
            <a:r>
              <a:rPr lang="es-ES_tradnl" altLang="es-PE" sz="1600"/>
              <a:t>Uno de ellos insertando la función en una celda</a:t>
            </a:r>
          </a:p>
          <a:p>
            <a:pPr lvl="1" eaLnBrk="1" hangingPunct="1">
              <a:lnSpc>
                <a:spcPct val="80000"/>
              </a:lnSpc>
            </a:pPr>
            <a:r>
              <a:rPr lang="es-ES_tradnl" altLang="es-PE" sz="1600"/>
              <a:t>El otro sin necesidad de usar la hoja de Excel</a:t>
            </a:r>
          </a:p>
          <a:p>
            <a:pPr eaLnBrk="1" hangingPunct="1">
              <a:lnSpc>
                <a:spcPct val="80000"/>
              </a:lnSpc>
            </a:pPr>
            <a:endParaRPr lang="es-ES" altLang="es-PE" sz="1800"/>
          </a:p>
        </p:txBody>
      </p:sp>
      <p:graphicFrame>
        <p:nvGraphicFramePr>
          <p:cNvPr id="417796" name="Group 4"/>
          <p:cNvGraphicFramePr>
            <a:graphicFrameLocks noGrp="1"/>
          </p:cNvGraphicFramePr>
          <p:nvPr/>
        </p:nvGraphicFramePr>
        <p:xfrm>
          <a:off x="323850" y="3213100"/>
          <a:ext cx="7416800" cy="3024188"/>
        </p:xfrm>
        <a:graphic>
          <a:graphicData uri="http://schemas.openxmlformats.org/drawingml/2006/table">
            <a:tbl>
              <a:tblPr/>
              <a:tblGrid>
                <a:gridCol w="7416800">
                  <a:extLst>
                    <a:ext uri="{9D8B030D-6E8A-4147-A177-3AD203B41FA5}">
                      <a16:colId xmlns:a16="http://schemas.microsoft.com/office/drawing/2014/main" val="3334828185"/>
                    </a:ext>
                  </a:extLst>
                </a:gridCol>
              </a:tblGrid>
              <a:tr h="3024188">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rgbClr val="0033CC"/>
                          </a:solidFill>
                          <a:effectLst/>
                          <a:latin typeface="Arial" panose="020B0604020202020204" pitchFamily="34" charset="0"/>
                        </a:rPr>
                        <a:t>Sub</a:t>
                      </a:r>
                      <a:r>
                        <a:rPr kumimoji="0" lang="es-ES" altLang="es-PE" sz="2000" b="0" i="0" u="none" strike="noStrike" cap="none" normalizeH="0" baseline="0">
                          <a:ln>
                            <a:noFill/>
                          </a:ln>
                          <a:solidFill>
                            <a:schemeClr val="tx1"/>
                          </a:solidFill>
                          <a:effectLst/>
                          <a:latin typeface="Arial" panose="020B0604020202020204" pitchFamily="34" charset="0"/>
                        </a:rPr>
                        <a:t> perimetro()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chemeClr val="tx1"/>
                          </a:solidFill>
                          <a:effectLst/>
                          <a:latin typeface="Arial" panose="020B0604020202020204" pitchFamily="34" charset="0"/>
                        </a:rPr>
                        <a:t>    </a:t>
                      </a:r>
                      <a:r>
                        <a:rPr kumimoji="0" lang="es-ES" altLang="es-PE" sz="2000" b="0" i="0" u="none" strike="noStrike" cap="none" normalizeH="0" baseline="0">
                          <a:ln>
                            <a:noFill/>
                          </a:ln>
                          <a:solidFill>
                            <a:srgbClr val="0033CC"/>
                          </a:solidFill>
                          <a:effectLst/>
                          <a:latin typeface="Arial" panose="020B0604020202020204" pitchFamily="34" charset="0"/>
                        </a:rPr>
                        <a:t>Dim</a:t>
                      </a:r>
                      <a:r>
                        <a:rPr kumimoji="0" lang="es-ES" altLang="es-PE" sz="2000" b="0" i="0" u="none" strike="noStrike" cap="none" normalizeH="0" baseline="0">
                          <a:ln>
                            <a:noFill/>
                          </a:ln>
                          <a:solidFill>
                            <a:schemeClr val="tx1"/>
                          </a:solidFill>
                          <a:effectLst/>
                          <a:latin typeface="Arial" panose="020B0604020202020204" pitchFamily="34" charset="0"/>
                        </a:rPr>
                        <a:t> radio </a:t>
                      </a:r>
                      <a:r>
                        <a:rPr kumimoji="0" lang="es-ES" altLang="es-PE" sz="2000" b="0" i="0" u="none" strike="noStrike" cap="none" normalizeH="0" baseline="0">
                          <a:ln>
                            <a:noFill/>
                          </a:ln>
                          <a:solidFill>
                            <a:srgbClr val="0033CC"/>
                          </a:solidFill>
                          <a:effectLst/>
                          <a:latin typeface="Arial" panose="020B0604020202020204" pitchFamily="34" charset="0"/>
                        </a:rPr>
                        <a:t>As Double</a:t>
                      </a:r>
                      <a:r>
                        <a:rPr kumimoji="0" lang="es-ES" altLang="es-PE" sz="2000" b="0" i="0" u="none" strike="noStrike" cap="none" normalizeH="0" baseline="0">
                          <a:ln>
                            <a:noFill/>
                          </a:ln>
                          <a:solidFill>
                            <a:schemeClr val="tx1"/>
                          </a:solidFill>
                          <a:effectLst/>
                          <a:latin typeface="Arial" panose="020B0604020202020204" pitchFamily="34" charset="0"/>
                        </a:rPr>
                        <a:t>, longitud </a:t>
                      </a:r>
                      <a:r>
                        <a:rPr kumimoji="0" lang="es-ES" altLang="es-PE" sz="20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chemeClr val="tx1"/>
                          </a:solidFill>
                          <a:effectLst/>
                          <a:latin typeface="Arial" panose="020B0604020202020204" pitchFamily="34" charset="0"/>
                        </a:rPr>
                        <a:t>    </a:t>
                      </a:r>
                      <a:r>
                        <a:rPr kumimoji="0" lang="es-ES" altLang="es-PE" sz="2000" b="0" i="0" u="none" strike="noStrike" cap="none" normalizeH="0" baseline="0">
                          <a:ln>
                            <a:noFill/>
                          </a:ln>
                          <a:solidFill>
                            <a:srgbClr val="0033CC"/>
                          </a:solidFill>
                          <a:effectLst/>
                          <a:latin typeface="Arial" panose="020B0604020202020204" pitchFamily="34" charset="0"/>
                        </a:rPr>
                        <a:t>Const</a:t>
                      </a:r>
                      <a:r>
                        <a:rPr kumimoji="0" lang="es-ES" altLang="es-PE" sz="2000" b="0" i="0" u="none" strike="noStrike" cap="none" normalizeH="0" baseline="0">
                          <a:ln>
                            <a:noFill/>
                          </a:ln>
                          <a:solidFill>
                            <a:schemeClr val="tx1"/>
                          </a:solidFill>
                          <a:effectLst/>
                          <a:latin typeface="Arial" panose="020B0604020202020204" pitchFamily="34" charset="0"/>
                        </a:rPr>
                        <a:t> pi = 3.141592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chemeClr val="tx1"/>
                          </a:solidFill>
                          <a:effectLst/>
                          <a:latin typeface="Arial" panose="020B0604020202020204" pitchFamily="34" charset="0"/>
                        </a:rPr>
                        <a:t>    radio = InputBox("Introduzca el radio de la circunferencia")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chemeClr val="tx1"/>
                          </a:solidFill>
                          <a:effectLst/>
                          <a:latin typeface="Arial" panose="020B0604020202020204" pitchFamily="34" charset="0"/>
                        </a:rPr>
                        <a:t>    longitud = 2 * pi * radio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chemeClr val="tx1"/>
                          </a:solidFill>
                          <a:effectLst/>
                          <a:latin typeface="Arial" panose="020B0604020202020204" pitchFamily="34" charset="0"/>
                        </a:rPr>
                        <a:t>    ActiveCell.Value = longitud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20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3361536"/>
                  </a:ext>
                </a:extLst>
              </a:tr>
            </a:tbl>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862CB73A-9028-4482-BB57-166ED2CD82B3}" type="datetime1">
              <a:rPr lang="es-ES" altLang="es-PE" smtClean="0"/>
              <a:t>07/03/2022</a:t>
            </a:fld>
            <a:endParaRPr lang="es-ES" altLang="es-PE"/>
          </a:p>
        </p:txBody>
      </p:sp>
      <p:sp>
        <p:nvSpPr>
          <p:cNvPr id="13" name="Marcador de número de diapositiva 5"/>
          <p:cNvSpPr>
            <a:spLocks noGrp="1"/>
          </p:cNvSpPr>
          <p:nvPr>
            <p:ph type="sldNum" sz="quarter" idx="12"/>
          </p:nvPr>
        </p:nvSpPr>
        <p:spPr/>
        <p:txBody>
          <a:bodyPr/>
          <a:lstStyle/>
          <a:p>
            <a:pPr>
              <a:defRPr/>
            </a:pPr>
            <a:fld id="{5EBBC391-56E9-41FF-B439-67B54023E925}" type="slidenum">
              <a:rPr lang="es-ES" altLang="es-PE"/>
              <a:pPr>
                <a:defRPr/>
              </a:pPr>
              <a:t>93</a:t>
            </a:fld>
            <a:endParaRPr lang="es-ES" altLang="es-PE"/>
          </a:p>
        </p:txBody>
      </p:sp>
      <p:sp>
        <p:nvSpPr>
          <p:cNvPr id="113668" name="Rectangle 2"/>
          <p:cNvSpPr>
            <a:spLocks noGrp="1" noChangeArrowheads="1"/>
          </p:cNvSpPr>
          <p:nvPr>
            <p:ph type="title"/>
          </p:nvPr>
        </p:nvSpPr>
        <p:spPr/>
        <p:txBody>
          <a:bodyPr/>
          <a:lstStyle/>
          <a:p>
            <a:pPr eaLnBrk="1" hangingPunct="1"/>
            <a:r>
              <a:rPr lang="es-ES_tradnl" altLang="es-PE"/>
              <a:t>Solución Ejercicio</a:t>
            </a:r>
            <a:endParaRPr lang="es-ES" altLang="es-PE"/>
          </a:p>
        </p:txBody>
      </p:sp>
      <p:graphicFrame>
        <p:nvGraphicFramePr>
          <p:cNvPr id="418866" name="Group 50"/>
          <p:cNvGraphicFramePr>
            <a:graphicFrameLocks noGrp="1"/>
          </p:cNvGraphicFramePr>
          <p:nvPr/>
        </p:nvGraphicFramePr>
        <p:xfrm>
          <a:off x="395288" y="1341438"/>
          <a:ext cx="7345362" cy="4824412"/>
        </p:xfrm>
        <a:graphic>
          <a:graphicData uri="http://schemas.openxmlformats.org/drawingml/2006/table">
            <a:tbl>
              <a:tblPr/>
              <a:tblGrid>
                <a:gridCol w="7345362">
                  <a:extLst>
                    <a:ext uri="{9D8B030D-6E8A-4147-A177-3AD203B41FA5}">
                      <a16:colId xmlns:a16="http://schemas.microsoft.com/office/drawing/2014/main" val="536091147"/>
                    </a:ext>
                  </a:extLst>
                </a:gridCol>
              </a:tblGrid>
              <a:tr h="2412999">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perimetro2()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radio </a:t>
                      </a:r>
                      <a:r>
                        <a:rPr kumimoji="0" lang="es-ES" altLang="es-PE" sz="1500" b="0" i="0" u="none" strike="noStrike" cap="none" normalizeH="0" baseline="0">
                          <a:ln>
                            <a:noFill/>
                          </a:ln>
                          <a:solidFill>
                            <a:srgbClr val="0033CC"/>
                          </a:solidFill>
                          <a:effectLst/>
                          <a:latin typeface="Arial" panose="020B0604020202020204" pitchFamily="34" charset="0"/>
                        </a:rPr>
                        <a:t>As Double</a:t>
                      </a:r>
                      <a:r>
                        <a:rPr kumimoji="0" lang="es-ES" altLang="es-PE" sz="1500" b="0" i="0" u="none" strike="noStrike" cap="none" normalizeH="0" baseline="0">
                          <a:ln>
                            <a:noFill/>
                          </a:ln>
                          <a:solidFill>
                            <a:schemeClr val="tx1"/>
                          </a:solidFill>
                          <a:effectLst/>
                          <a:latin typeface="Arial" panose="020B0604020202020204" pitchFamily="34" charset="0"/>
                        </a:rPr>
                        <a:t>, longitud </a:t>
                      </a:r>
                      <a:r>
                        <a:rPr kumimoji="0" lang="es-ES" altLang="es-PE" sz="15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pi </a:t>
                      </a:r>
                      <a:r>
                        <a:rPr kumimoji="0" lang="es-ES" altLang="es-PE" sz="1500" b="0" i="0" u="none" strike="noStrike" cap="none" normalizeH="0" baseline="0">
                          <a:ln>
                            <a:noFill/>
                          </a:ln>
                          <a:solidFill>
                            <a:srgbClr val="0033CC"/>
                          </a:solidFill>
                          <a:effectLst/>
                          <a:latin typeface="Arial" panose="020B0604020202020204" pitchFamily="34" charset="0"/>
                        </a:rPr>
                        <a:t>As Double</a:t>
                      </a:r>
                      <a:r>
                        <a:rPr kumimoji="0" lang="es-ES" altLang="es-PE" sz="1500" b="0" i="0" u="none" strike="noStrike" cap="none" normalizeH="0" baseline="0">
                          <a:ln>
                            <a:noFill/>
                          </a:ln>
                          <a:solidFill>
                            <a:schemeClr val="tx1"/>
                          </a:solidFill>
                          <a:effectLst/>
                          <a:latin typeface="Arial" panose="020B0604020202020204" pitchFamily="34" charset="0"/>
                        </a:rPr>
                        <a:t>    Worksheets("Hoja1").Range("B3").Formula = "=pi()"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pi = Range("B3").Value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radio = InputBox("Introduzca el radio de la circunferencia")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longitud = 2 * pi * radio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ActiveCell.Value = longitud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endParaRPr kumimoji="0" lang="es-ES" altLang="es-PE" sz="15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1639669"/>
                  </a:ext>
                </a:extLst>
              </a:tr>
              <a:tr h="2411413">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perimetro3()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radio </a:t>
                      </a:r>
                      <a:r>
                        <a:rPr kumimoji="0" lang="es-ES" altLang="es-PE" sz="1500" b="0" i="0" u="none" strike="noStrike" cap="none" normalizeH="0" baseline="0">
                          <a:ln>
                            <a:noFill/>
                          </a:ln>
                          <a:solidFill>
                            <a:srgbClr val="0033CC"/>
                          </a:solidFill>
                          <a:effectLst/>
                          <a:latin typeface="Arial" panose="020B0604020202020204" pitchFamily="34" charset="0"/>
                        </a:rPr>
                        <a:t>As Double</a:t>
                      </a:r>
                      <a:r>
                        <a:rPr kumimoji="0" lang="es-ES" altLang="es-PE" sz="1500" b="0" i="0" u="none" strike="noStrike" cap="none" normalizeH="0" baseline="0">
                          <a:ln>
                            <a:noFill/>
                          </a:ln>
                          <a:solidFill>
                            <a:schemeClr val="tx1"/>
                          </a:solidFill>
                          <a:effectLst/>
                          <a:latin typeface="Arial" panose="020B0604020202020204" pitchFamily="34" charset="0"/>
                        </a:rPr>
                        <a:t>, longitud </a:t>
                      </a:r>
                      <a:r>
                        <a:rPr kumimoji="0" lang="es-ES" altLang="es-PE" sz="15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pi </a:t>
                      </a:r>
                      <a:r>
                        <a:rPr kumimoji="0" lang="es-ES" altLang="es-PE" sz="15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pi = Application.WorksheetFunction.pi()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radio = InputBox("Introduzca el radio de la circunferencia")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longitud = 2 * pi * radio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chemeClr val="tx1"/>
                          </a:solidFill>
                          <a:effectLst/>
                          <a:latin typeface="Arial" panose="020B0604020202020204" pitchFamily="34" charset="0"/>
                        </a:rPr>
                        <a:t>    MsgBox = longitud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endParaRPr kumimoji="0" lang="es-ES" altLang="es-PE" sz="15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2649342"/>
                  </a:ext>
                </a:extLst>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0D9A65C9-14FE-4261-95CA-F4AEF0624543}"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A257D52C-403D-41CE-B181-870FEE57474C}" type="slidenum">
              <a:rPr lang="es-ES" altLang="en-US"/>
              <a:pPr>
                <a:defRPr/>
              </a:pPr>
              <a:t>94</a:t>
            </a:fld>
            <a:endParaRPr lang="es-ES" altLang="en-US"/>
          </a:p>
        </p:txBody>
      </p:sp>
      <p:sp>
        <p:nvSpPr>
          <p:cNvPr id="114692" name="Rectangle 2"/>
          <p:cNvSpPr>
            <a:spLocks noGrp="1" noChangeArrowheads="1"/>
          </p:cNvSpPr>
          <p:nvPr>
            <p:ph type="title"/>
          </p:nvPr>
        </p:nvSpPr>
        <p:spPr>
          <a:xfrm>
            <a:off x="457200" y="122238"/>
            <a:ext cx="7543800" cy="1208087"/>
          </a:xfrm>
        </p:spPr>
        <p:txBody>
          <a:bodyPr/>
          <a:lstStyle/>
          <a:p>
            <a:pPr eaLnBrk="1" hangingPunct="1"/>
            <a:r>
              <a:rPr lang="es-ES_tradnl" altLang="es-PE"/>
              <a:t>Array = Matriz</a:t>
            </a:r>
            <a:endParaRPr lang="es-ES" altLang="es-PE"/>
          </a:p>
        </p:txBody>
      </p:sp>
      <p:graphicFrame>
        <p:nvGraphicFramePr>
          <p:cNvPr id="400412" name="Group 28"/>
          <p:cNvGraphicFramePr>
            <a:graphicFrameLocks noGrp="1"/>
          </p:cNvGraphicFramePr>
          <p:nvPr/>
        </p:nvGraphicFramePr>
        <p:xfrm>
          <a:off x="468313" y="1268413"/>
          <a:ext cx="8208962" cy="4214812"/>
        </p:xfrm>
        <a:graphic>
          <a:graphicData uri="http://schemas.openxmlformats.org/drawingml/2006/table">
            <a:tbl>
              <a:tblPr/>
              <a:tblGrid>
                <a:gridCol w="4537075">
                  <a:extLst>
                    <a:ext uri="{9D8B030D-6E8A-4147-A177-3AD203B41FA5}">
                      <a16:colId xmlns:a16="http://schemas.microsoft.com/office/drawing/2014/main" val="3695038862"/>
                    </a:ext>
                  </a:extLst>
                </a:gridCol>
                <a:gridCol w="3671887">
                  <a:extLst>
                    <a:ext uri="{9D8B030D-6E8A-4147-A177-3AD203B41FA5}">
                      <a16:colId xmlns:a16="http://schemas.microsoft.com/office/drawing/2014/main" val="2499771162"/>
                    </a:ext>
                  </a:extLst>
                </a:gridCol>
              </a:tblGrid>
              <a:tr h="42148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Array1()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'Declarar una matriz de tamaño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x(1 To 10) </a:t>
                      </a:r>
                      <a:r>
                        <a:rPr kumimoji="0" lang="es-ES" altLang="es-PE" sz="11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'Calcular valores aleatorios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For</a:t>
                      </a:r>
                      <a:r>
                        <a:rPr kumimoji="0" lang="es-ES" altLang="es-PE" sz="1100" b="0" i="0" u="none" strike="noStrike" cap="none" normalizeH="0" baseline="0">
                          <a:ln>
                            <a:noFill/>
                          </a:ln>
                          <a:solidFill>
                            <a:schemeClr val="tx1"/>
                          </a:solidFill>
                          <a:effectLst/>
                          <a:latin typeface="Arial" panose="020B0604020202020204" pitchFamily="34" charset="0"/>
                        </a:rPr>
                        <a:t> j = 1 </a:t>
                      </a:r>
                      <a:r>
                        <a:rPr kumimoji="0" lang="es-ES" altLang="es-PE" sz="1100" b="0" i="0" u="none" strike="noStrike" cap="none" normalizeH="0" baseline="0">
                          <a:ln>
                            <a:noFill/>
                          </a:ln>
                          <a:solidFill>
                            <a:srgbClr val="0033CC"/>
                          </a:solidFill>
                          <a:effectLst/>
                          <a:latin typeface="Arial" panose="020B0604020202020204" pitchFamily="34" charset="0"/>
                        </a:rPr>
                        <a:t>To</a:t>
                      </a:r>
                      <a:r>
                        <a:rPr kumimoji="0" lang="es-ES" altLang="es-PE" sz="11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x(j) = Round(Rnd() * 100,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'Los valores aleatorios se calculan usando formulas VBA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Next</a:t>
                      </a:r>
                      <a:r>
                        <a:rPr kumimoji="0" lang="es-ES" altLang="es-PE" sz="1100" b="0" i="0" u="none" strike="noStrike" cap="none" normalizeH="0" baseline="0">
                          <a:ln>
                            <a:noFill/>
                          </a:ln>
                          <a:solidFill>
                            <a:schemeClr val="tx1"/>
                          </a:solidFill>
                          <a:effectLst/>
                          <a:latin typeface="Arial" panose="020B0604020202020204" pitchFamily="34" charset="0"/>
                        </a:rPr>
                        <a:t> j</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'Transferir el contenido de la matriz a una fila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Range(Cells(2, 2), Cells(2, 11)).FormulaArray = x</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s-ES" altLang="es-PE"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Array3()</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'Calcular valores aleatorios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'En este caso, los valores aleatorios se calculan usando formulas Excel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Range(Cells(4, 3), Cells(13, 3)).FormulaArray = "=Round(Rand() * 100,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'Vea la diferencia entre Rnd (del caso anterior) y Rand.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'Una es una fórmula VBA la otra es una fórmula Excel en inglés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Array2()      </a:t>
                      </a:r>
                      <a:r>
                        <a:rPr kumimoji="0" lang="es-ES" altLang="es-PE" sz="1100" b="0" i="0" u="none" strike="noStrike" cap="none" normalizeH="0" baseline="0">
                          <a:ln>
                            <a:noFill/>
                          </a:ln>
                          <a:solidFill>
                            <a:srgbClr val="009900"/>
                          </a:solidFill>
                          <a:effectLst/>
                          <a:latin typeface="Arial" panose="020B0604020202020204" pitchFamily="34" charset="0"/>
                        </a:rPr>
                        <a:t>'Para una matriz verticar usando dos dimensiones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9900"/>
                          </a:solidFill>
                          <a:effectLst/>
                          <a:latin typeface="Arial" panose="020B0604020202020204" pitchFamily="34" charset="0"/>
                        </a:rPr>
                        <a:t>  'Declarar una matriz de 10 filas y una columna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x(1 To 10, 1 To 1) </a:t>
                      </a:r>
                      <a:r>
                        <a:rPr kumimoji="0" lang="es-ES" altLang="es-PE" sz="11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'Calcular valores aleatorios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For</a:t>
                      </a:r>
                      <a:r>
                        <a:rPr kumimoji="0" lang="es-ES" altLang="es-PE" sz="1100" b="0" i="0" u="none" strike="noStrike" cap="none" normalizeH="0" baseline="0">
                          <a:ln>
                            <a:noFill/>
                          </a:ln>
                          <a:solidFill>
                            <a:schemeClr val="tx1"/>
                          </a:solidFill>
                          <a:effectLst/>
                          <a:latin typeface="Arial" panose="020B0604020202020204" pitchFamily="34" charset="0"/>
                        </a:rPr>
                        <a:t> j = 1 </a:t>
                      </a:r>
                      <a:r>
                        <a:rPr kumimoji="0" lang="es-ES" altLang="es-PE" sz="1100" b="0" i="0" u="none" strike="noStrike" cap="none" normalizeH="0" baseline="0">
                          <a:ln>
                            <a:noFill/>
                          </a:ln>
                          <a:solidFill>
                            <a:srgbClr val="0033CC"/>
                          </a:solidFill>
                          <a:effectLst/>
                          <a:latin typeface="Arial" panose="020B0604020202020204" pitchFamily="34" charset="0"/>
                        </a:rPr>
                        <a:t>To</a:t>
                      </a:r>
                      <a:r>
                        <a:rPr kumimoji="0" lang="es-ES" altLang="es-PE" sz="1100" b="0" i="0" u="none" strike="noStrike" cap="none" normalizeH="0" baseline="0">
                          <a:ln>
                            <a:noFill/>
                          </a:ln>
                          <a:solidFill>
                            <a:schemeClr val="tx1"/>
                          </a:solidFill>
                          <a:effectLst/>
                          <a:latin typeface="Arial" panose="020B0604020202020204" pitchFamily="34" charset="0"/>
                        </a:rPr>
                        <a:t> 10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x(j, 1) = Round(Rnd() * 100, 0)</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Next</a:t>
                      </a:r>
                      <a:r>
                        <a:rPr kumimoji="0" lang="es-ES" altLang="es-PE" sz="1100" b="0" i="0" u="none" strike="noStrike" cap="none" normalizeH="0" baseline="0">
                          <a:ln>
                            <a:noFill/>
                          </a:ln>
                          <a:solidFill>
                            <a:schemeClr val="tx1"/>
                          </a:solidFill>
                          <a:effectLst/>
                          <a:latin typeface="Arial" panose="020B0604020202020204" pitchFamily="34" charset="0"/>
                        </a:rPr>
                        <a:t> j</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9900"/>
                          </a:solidFill>
                          <a:effectLst/>
                          <a:latin typeface="Arial" panose="020B0604020202020204" pitchFamily="34" charset="0"/>
                        </a:rPr>
                        <a:t>'Transferir el contenido de la matriz a una columna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chemeClr val="tx1"/>
                          </a:solidFill>
                          <a:effectLst/>
                          <a:latin typeface="Arial" panose="020B0604020202020204" pitchFamily="34" charset="0"/>
                        </a:rPr>
                        <a:t>  Range(Cells(4, 2), Cells(13, 2)).FormulaArray = x</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2242925"/>
                  </a:ext>
                </a:extLst>
              </a:tr>
            </a:tbl>
          </a:graphicData>
        </a:graphic>
      </p:graphicFrame>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arcador de fecha 3"/>
          <p:cNvSpPr>
            <a:spLocks noGrp="1"/>
          </p:cNvSpPr>
          <p:nvPr>
            <p:ph type="dt" sz="quarter" idx="10"/>
          </p:nvPr>
        </p:nvSpPr>
        <p:spPr/>
        <p:txBody>
          <a:bodyPr/>
          <a:lstStyle/>
          <a:p>
            <a:pPr>
              <a:defRPr/>
            </a:pPr>
            <a:fld id="{A1802F1D-0010-4A11-8BC9-2D6441A45400}" type="datetime1">
              <a:rPr lang="es-ES" altLang="es-PE" smtClean="0"/>
              <a:t>07/03/2022</a:t>
            </a:fld>
            <a:endParaRPr lang="es-ES" altLang="en-US"/>
          </a:p>
        </p:txBody>
      </p:sp>
      <p:sp>
        <p:nvSpPr>
          <p:cNvPr id="13" name="Marcador de número de diapositiva 5"/>
          <p:cNvSpPr>
            <a:spLocks noGrp="1"/>
          </p:cNvSpPr>
          <p:nvPr>
            <p:ph type="sldNum" sz="quarter" idx="12"/>
          </p:nvPr>
        </p:nvSpPr>
        <p:spPr/>
        <p:txBody>
          <a:bodyPr/>
          <a:lstStyle/>
          <a:p>
            <a:pPr>
              <a:defRPr/>
            </a:pPr>
            <a:fld id="{3B55CBBF-8D44-4685-8CDB-54EBD5B64852}" type="slidenum">
              <a:rPr lang="es-ES" altLang="en-US"/>
              <a:pPr>
                <a:defRPr/>
              </a:pPr>
              <a:t>95</a:t>
            </a:fld>
            <a:endParaRPr lang="es-ES" altLang="en-US"/>
          </a:p>
        </p:txBody>
      </p:sp>
      <p:sp>
        <p:nvSpPr>
          <p:cNvPr id="115716" name="Rectangle 2"/>
          <p:cNvSpPr>
            <a:spLocks noGrp="1" noChangeArrowheads="1"/>
          </p:cNvSpPr>
          <p:nvPr>
            <p:ph type="title"/>
          </p:nvPr>
        </p:nvSpPr>
        <p:spPr>
          <a:xfrm>
            <a:off x="395288" y="404813"/>
            <a:ext cx="7543800" cy="796925"/>
          </a:xfrm>
        </p:spPr>
        <p:txBody>
          <a:bodyPr/>
          <a:lstStyle/>
          <a:p>
            <a:pPr eaLnBrk="1" hangingPunct="1"/>
            <a:r>
              <a:rPr lang="es-ES_tradnl" altLang="es-PE"/>
              <a:t>Horas Semanales Trabajadas</a:t>
            </a:r>
            <a:endParaRPr lang="es-ES" altLang="es-PE"/>
          </a:p>
        </p:txBody>
      </p:sp>
      <p:graphicFrame>
        <p:nvGraphicFramePr>
          <p:cNvPr id="452672" name="Group 64"/>
          <p:cNvGraphicFramePr>
            <a:graphicFrameLocks noGrp="1"/>
          </p:cNvGraphicFramePr>
          <p:nvPr/>
        </p:nvGraphicFramePr>
        <p:xfrm>
          <a:off x="468313" y="1341438"/>
          <a:ext cx="8280400" cy="4824412"/>
        </p:xfrm>
        <a:graphic>
          <a:graphicData uri="http://schemas.openxmlformats.org/drawingml/2006/table">
            <a:tbl>
              <a:tblPr/>
              <a:tblGrid>
                <a:gridCol w="3382962">
                  <a:extLst>
                    <a:ext uri="{9D8B030D-6E8A-4147-A177-3AD203B41FA5}">
                      <a16:colId xmlns:a16="http://schemas.microsoft.com/office/drawing/2014/main" val="2085147832"/>
                    </a:ext>
                  </a:extLst>
                </a:gridCol>
                <a:gridCol w="4897438">
                  <a:extLst>
                    <a:ext uri="{9D8B030D-6E8A-4147-A177-3AD203B41FA5}">
                      <a16:colId xmlns:a16="http://schemas.microsoft.com/office/drawing/2014/main" val="3742307937"/>
                    </a:ext>
                  </a:extLst>
                </a:gridCol>
              </a:tblGrid>
              <a:tr h="4824412">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Sub</a:t>
                      </a:r>
                      <a:r>
                        <a:rPr kumimoji="0" lang="es-ES" altLang="es-PE" sz="1500" b="0" i="0" u="none" strike="noStrike" cap="none" normalizeH="0" baseline="0">
                          <a:ln>
                            <a:noFill/>
                          </a:ln>
                          <a:solidFill>
                            <a:schemeClr val="tx1"/>
                          </a:solidFill>
                          <a:effectLst/>
                          <a:latin typeface="Arial" panose="020B0604020202020204" pitchFamily="34" charset="0"/>
                        </a:rPr>
                        <a:t> HorasSemanales()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9900"/>
                          </a:solidFill>
                          <a:effectLst/>
                          <a:latin typeface="Arial" panose="020B0604020202020204" pitchFamily="34" charset="0"/>
                        </a:rPr>
                        <a:t>'Calcula las horas semanales trabajadas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a(1 To 5, 1 To 2) </a:t>
                      </a:r>
                      <a:r>
                        <a:rPr kumimoji="0" lang="es-ES" altLang="es-PE" sz="15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dia </a:t>
                      </a:r>
                      <a:r>
                        <a:rPr kumimoji="0" lang="es-ES" altLang="es-PE" sz="1500" b="0" i="0" u="none" strike="noStrike" cap="none" normalizeH="0" baseline="0">
                          <a:ln>
                            <a:noFill/>
                          </a:ln>
                          <a:solidFill>
                            <a:srgbClr val="0033CC"/>
                          </a:solidFill>
                          <a:effectLst/>
                          <a:latin typeface="Arial" panose="020B0604020202020204" pitchFamily="34" charset="0"/>
                        </a:rPr>
                        <a:t>As String</a:t>
                      </a:r>
                      <a:r>
                        <a:rPr kumimoji="0" lang="es-ES" altLang="es-PE" sz="1500" b="0" i="0" u="none" strike="noStrike" cap="none" normalizeH="0" baseline="0">
                          <a:ln>
                            <a:noFill/>
                          </a:ln>
                          <a:solidFill>
                            <a:schemeClr val="tx1"/>
                          </a:solidFill>
                          <a:effectLst/>
                          <a:latin typeface="Arial" panose="020B0604020202020204" pitchFamily="34" charset="0"/>
                        </a:rPr>
                        <a:t>, jornada </a:t>
                      </a:r>
                      <a:r>
                        <a:rPr kumimoji="0" lang="es-ES" altLang="es-PE" sz="15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i </a:t>
                      </a:r>
                      <a:r>
                        <a:rPr kumimoji="0" lang="es-ES" altLang="es-PE" sz="1500" b="0" i="0" u="none" strike="noStrike" cap="none" normalizeH="0" baseline="0">
                          <a:ln>
                            <a:noFill/>
                          </a:ln>
                          <a:solidFill>
                            <a:srgbClr val="0033CC"/>
                          </a:solidFill>
                          <a:effectLst/>
                          <a:latin typeface="Arial" panose="020B0604020202020204" pitchFamily="34" charset="0"/>
                        </a:rPr>
                        <a:t>As Byte</a:t>
                      </a:r>
                      <a:r>
                        <a:rPr kumimoji="0" lang="es-ES" altLang="es-PE" sz="1500" b="0" i="0" u="none" strike="noStrike" cap="none" normalizeH="0" baseline="0">
                          <a:ln>
                            <a:noFill/>
                          </a:ln>
                          <a:solidFill>
                            <a:schemeClr val="tx1"/>
                          </a:solidFill>
                          <a:effectLst/>
                          <a:latin typeface="Arial" panose="020B0604020202020204" pitchFamily="34" charset="0"/>
                        </a:rPr>
                        <a:t>, j </a:t>
                      </a:r>
                      <a:r>
                        <a:rPr kumimoji="0" lang="es-ES" altLang="es-PE" sz="15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9900"/>
                          </a:solidFill>
                          <a:effectLst/>
                          <a:latin typeface="Arial" panose="020B0604020202020204" pitchFamily="34" charset="0"/>
                        </a:rPr>
                        <a:t>'Tipo byte entre 0 y 255</a:t>
                      </a:r>
                      <a:endParaRPr kumimoji="0" lang="es-ES" altLang="es-PE" sz="900" b="0" i="0" u="none" strike="noStrike" cap="none" normalizeH="0" baseline="0">
                        <a:ln>
                          <a:noFill/>
                        </a:ln>
                        <a:solidFill>
                          <a:srgbClr val="0099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Dim</a:t>
                      </a:r>
                      <a:r>
                        <a:rPr kumimoji="0" lang="es-ES" altLang="es-PE" sz="1500" b="0" i="0" u="none" strike="noStrike" cap="none" normalizeH="0" baseline="0">
                          <a:ln>
                            <a:noFill/>
                          </a:ln>
                          <a:solidFill>
                            <a:schemeClr val="tx1"/>
                          </a:solidFill>
                          <a:effectLst/>
                          <a:latin typeface="Arial" panose="020B0604020202020204" pitchFamily="34" charset="0"/>
                        </a:rPr>
                        <a:t> horas </a:t>
                      </a:r>
                      <a:r>
                        <a:rPr kumimoji="0" lang="es-ES" altLang="es-PE" sz="1500" b="0" i="0" u="none" strike="noStrike" cap="none" normalizeH="0" baseline="0">
                          <a:ln>
                            <a:noFill/>
                          </a:ln>
                          <a:solidFill>
                            <a:srgbClr val="0033CC"/>
                          </a:solidFill>
                          <a:effectLst/>
                          <a:latin typeface="Arial" panose="020B0604020202020204" pitchFamily="34" charset="0"/>
                        </a:rPr>
                        <a:t>As Single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i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Select Case</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1: dia = "Lunes"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2: dia = "Martes"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3: dia = "Miercoles"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4: dia = "Jueves"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Case</a:t>
                      </a:r>
                      <a:r>
                        <a:rPr kumimoji="0" lang="es-ES" altLang="es-PE" sz="1500" b="0" i="0" u="none" strike="noStrike" cap="none" normalizeH="0" baseline="0">
                          <a:ln>
                            <a:noFill/>
                          </a:ln>
                          <a:solidFill>
                            <a:schemeClr val="tx1"/>
                          </a:solidFill>
                          <a:effectLst/>
                          <a:latin typeface="Arial" panose="020B0604020202020204" pitchFamily="34" charset="0"/>
                        </a:rPr>
                        <a:t> 5: dia = "Viernes"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End Select</a:t>
                      </a:r>
                      <a:endParaRPr kumimoji="0" lang="es-ES" altLang="es-PE" sz="15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For</a:t>
                      </a:r>
                      <a:r>
                        <a:rPr kumimoji="0" lang="es-ES" altLang="es-PE" sz="1500" b="0" i="0" u="none" strike="noStrike" cap="none" normalizeH="0" baseline="0">
                          <a:ln>
                            <a:noFill/>
                          </a:ln>
                          <a:solidFill>
                            <a:schemeClr val="tx1"/>
                          </a:solidFill>
                          <a:effectLst/>
                          <a:latin typeface="Arial" panose="020B0604020202020204" pitchFamily="34" charset="0"/>
                        </a:rPr>
                        <a:t> j = 1 </a:t>
                      </a:r>
                      <a:r>
                        <a:rPr kumimoji="0" lang="es-ES" altLang="es-PE" sz="1500" b="0" i="0" u="none" strike="noStrike" cap="none" normalizeH="0" baseline="0">
                          <a:ln>
                            <a:noFill/>
                          </a:ln>
                          <a:solidFill>
                            <a:srgbClr val="0033CC"/>
                          </a:solidFill>
                          <a:effectLst/>
                          <a:latin typeface="Arial" panose="020B0604020202020204" pitchFamily="34" charset="0"/>
                        </a:rPr>
                        <a:t>To</a:t>
                      </a:r>
                      <a:r>
                        <a:rPr kumimoji="0" lang="es-ES" altLang="es-PE" sz="1500" b="0" i="0" u="none" strike="noStrike" cap="none" normalizeH="0" baseline="0">
                          <a:ln>
                            <a:noFill/>
                          </a:ln>
                          <a:solidFill>
                            <a:schemeClr val="tx1"/>
                          </a:solidFill>
                          <a:effectLst/>
                          <a:latin typeface="Arial" panose="020B0604020202020204" pitchFamily="34" charset="0"/>
                        </a:rPr>
                        <a:t> 2</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If</a:t>
                      </a:r>
                      <a:r>
                        <a:rPr kumimoji="0" lang="es-ES" altLang="es-PE" sz="1500" b="0" i="0" u="none" strike="noStrike" cap="none" normalizeH="0" baseline="0">
                          <a:ln>
                            <a:noFill/>
                          </a:ln>
                          <a:solidFill>
                            <a:schemeClr val="tx1"/>
                          </a:solidFill>
                          <a:effectLst/>
                          <a:latin typeface="Arial" panose="020B0604020202020204" pitchFamily="34" charset="0"/>
                        </a:rPr>
                        <a:t> j = 1 </a:t>
                      </a:r>
                      <a:r>
                        <a:rPr kumimoji="0" lang="es-ES" altLang="es-PE" sz="15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jornada = "INICIO"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jornada = "FINAL"</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a(i, j) = InputBox("Introduzca la hora de " &amp; jornada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&amp; " de la jornada de " &amp; dia &amp; "," &amp; vbCrLf &amp; _</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"en formato decimal. Por ejemplo 17:30 son las 17,5")</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If j = 2 Then horas = horas + a(i, 2) - a(i, 1)</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    </a:t>
                      </a: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j</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Next</a:t>
                      </a:r>
                      <a:r>
                        <a:rPr kumimoji="0" lang="es-ES" altLang="es-PE" sz="1500" b="0" i="0" u="none" strike="noStrike" cap="none" normalizeH="0" baseline="0">
                          <a:ln>
                            <a:noFill/>
                          </a:ln>
                          <a:solidFill>
                            <a:schemeClr val="tx1"/>
                          </a:solidFill>
                          <a:effectLst/>
                          <a:latin typeface="Arial" panose="020B0604020202020204" pitchFamily="34" charset="0"/>
                        </a:rPr>
                        <a:t>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chemeClr val="tx1"/>
                          </a:solidFill>
                          <a:effectLst/>
                          <a:latin typeface="Arial" panose="020B0604020202020204" pitchFamily="34" charset="0"/>
                        </a:rPr>
                        <a:t>MsgBox "Horas semanales = " &amp; horas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5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3958213"/>
                  </a:ext>
                </a:extLst>
              </a:tr>
            </a:tbl>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817343D5-4A4C-4EF3-9B00-4A0BCD13E0CC}" type="datetime1">
              <a:rPr lang="es-ES" altLang="es-PE" smtClean="0"/>
              <a:t>07/03/2022</a:t>
            </a:fld>
            <a:endParaRPr lang="es-ES" altLang="en-US"/>
          </a:p>
        </p:txBody>
      </p:sp>
      <p:sp>
        <p:nvSpPr>
          <p:cNvPr id="11" name="Marcador de número de diapositiva 5"/>
          <p:cNvSpPr>
            <a:spLocks noGrp="1"/>
          </p:cNvSpPr>
          <p:nvPr>
            <p:ph type="sldNum" sz="quarter" idx="12"/>
          </p:nvPr>
        </p:nvSpPr>
        <p:spPr/>
        <p:txBody>
          <a:bodyPr/>
          <a:lstStyle/>
          <a:p>
            <a:pPr>
              <a:defRPr/>
            </a:pPr>
            <a:fld id="{6DCB2251-BAC9-44C1-9DAF-0C8F30C4B0F5}" type="slidenum">
              <a:rPr lang="es-ES" altLang="en-US"/>
              <a:pPr>
                <a:defRPr/>
              </a:pPr>
              <a:t>96</a:t>
            </a:fld>
            <a:endParaRPr lang="es-ES" altLang="en-US"/>
          </a:p>
        </p:txBody>
      </p:sp>
      <p:sp>
        <p:nvSpPr>
          <p:cNvPr id="116740" name="Rectangle 2"/>
          <p:cNvSpPr>
            <a:spLocks noGrp="1" noChangeArrowheads="1"/>
          </p:cNvSpPr>
          <p:nvPr>
            <p:ph type="title"/>
          </p:nvPr>
        </p:nvSpPr>
        <p:spPr>
          <a:xfrm>
            <a:off x="457200" y="122238"/>
            <a:ext cx="7543800" cy="963612"/>
          </a:xfrm>
        </p:spPr>
        <p:txBody>
          <a:bodyPr/>
          <a:lstStyle/>
          <a:p>
            <a:pPr eaLnBrk="1" hangingPunct="1"/>
            <a:r>
              <a:rPr lang="es-ES_tradnl" altLang="es-PE" sz="2700"/>
              <a:t>Beneficio Medio de un Grupo de Empresas</a:t>
            </a:r>
            <a:endParaRPr lang="es-ES" altLang="es-PE" sz="2700"/>
          </a:p>
        </p:txBody>
      </p:sp>
      <p:graphicFrame>
        <p:nvGraphicFramePr>
          <p:cNvPr id="453646" name="Group 14"/>
          <p:cNvGraphicFramePr>
            <a:graphicFrameLocks noGrp="1"/>
          </p:cNvGraphicFramePr>
          <p:nvPr/>
        </p:nvGraphicFramePr>
        <p:xfrm>
          <a:off x="684213" y="1196975"/>
          <a:ext cx="8064500" cy="5040313"/>
        </p:xfrm>
        <a:graphic>
          <a:graphicData uri="http://schemas.openxmlformats.org/drawingml/2006/table">
            <a:tbl>
              <a:tblPr/>
              <a:tblGrid>
                <a:gridCol w="8064500">
                  <a:extLst>
                    <a:ext uri="{9D8B030D-6E8A-4147-A177-3AD203B41FA5}">
                      <a16:colId xmlns:a16="http://schemas.microsoft.com/office/drawing/2014/main" val="1946211678"/>
                    </a:ext>
                  </a:extLst>
                </a:gridCol>
              </a:tblGrid>
              <a:tr h="5040313">
                <a:tc>
                  <a:txBody>
                    <a:bodyPr/>
                    <a:lstStyle>
                      <a:lvl1pPr>
                        <a:buClr>
                          <a:schemeClr val="tx2"/>
                        </a:buClr>
                        <a:buSzPct val="70000"/>
                        <a:defRPr sz="2600">
                          <a:solidFill>
                            <a:schemeClr val="tx1"/>
                          </a:solidFill>
                          <a:latin typeface="Arial" panose="020B0604020202020204" pitchFamily="34" charset="0"/>
                        </a:defRPr>
                      </a:lvl1pPr>
                      <a:lvl2pPr indent="-112713">
                        <a:buClr>
                          <a:schemeClr val="accent2"/>
                        </a:buClr>
                        <a:buSzPct val="70000"/>
                        <a:defRPr sz="2200">
                          <a:solidFill>
                            <a:schemeClr val="tx1"/>
                          </a:solidFill>
                          <a:latin typeface="Arial" panose="020B0604020202020204" pitchFamily="34" charset="0"/>
                        </a:defRPr>
                      </a:lvl2pPr>
                      <a:lvl3pPr indent="-220663">
                        <a:buClr>
                          <a:schemeClr val="accent1"/>
                        </a:buClr>
                        <a:buSzPct val="70000"/>
                        <a:defRPr sz="2100">
                          <a:solidFill>
                            <a:schemeClr val="tx1"/>
                          </a:solidFill>
                          <a:latin typeface="Arial" panose="020B0604020202020204" pitchFamily="34" charset="0"/>
                        </a:defRPr>
                      </a:lvl3pPr>
                      <a:lvl4pPr indent="-382588">
                        <a:buClr>
                          <a:schemeClr val="tx2"/>
                        </a:buClr>
                        <a:buSzPct val="75000"/>
                        <a:defRPr>
                          <a:solidFill>
                            <a:schemeClr val="tx1"/>
                          </a:solidFill>
                          <a:latin typeface="Arial" panose="020B0604020202020204" pitchFamily="34" charset="0"/>
                        </a:defRPr>
                      </a:lvl4pPr>
                      <a:lvl5pPr indent="-546100">
                        <a:defRPr>
                          <a:solidFill>
                            <a:schemeClr val="tx1"/>
                          </a:solidFill>
                          <a:latin typeface="Arial" panose="020B0604020202020204" pitchFamily="34" charset="0"/>
                        </a:defRPr>
                      </a:lvl5pPr>
                      <a:lvl6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6pPr>
                      <a:lvl7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7pPr>
                      <a:lvl8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8pPr>
                      <a:lvl9pPr indent="-546100"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Sub</a:t>
                      </a:r>
                      <a:r>
                        <a:rPr kumimoji="0" lang="es-ES" altLang="es-PE" sz="1700" b="0" i="0" u="none" strike="noStrike" cap="none" normalizeH="0" baseline="0">
                          <a:ln>
                            <a:noFill/>
                          </a:ln>
                          <a:solidFill>
                            <a:schemeClr val="tx1"/>
                          </a:solidFill>
                          <a:effectLst/>
                          <a:latin typeface="Arial" panose="020B0604020202020204" pitchFamily="34" charset="0"/>
                        </a:rPr>
                        <a:t> BeneficioMedio()</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9900"/>
                          </a:solidFill>
                          <a:effectLst/>
                          <a:latin typeface="Arial" panose="020B0604020202020204" pitchFamily="34" charset="0"/>
                        </a:rPr>
                        <a:t>'Calcula el beneficio medio de un grupo de empresas</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a() </a:t>
                      </a:r>
                      <a:r>
                        <a:rPr kumimoji="0" lang="es-ES" altLang="es-PE" sz="1700" b="0" i="0" u="none" strike="noStrike" cap="none" normalizeH="0" baseline="0">
                          <a:ln>
                            <a:noFill/>
                          </a:ln>
                          <a:solidFill>
                            <a:srgbClr val="0033CC"/>
                          </a:solidFill>
                          <a:effectLst/>
                          <a:latin typeface="Arial" panose="020B0604020202020204" pitchFamily="34" charset="0"/>
                        </a:rPr>
                        <a:t>As Double</a:t>
                      </a: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9900"/>
                          </a:solidFill>
                          <a:effectLst/>
                          <a:latin typeface="Arial" panose="020B0604020202020204" pitchFamily="34" charset="0"/>
                        </a:rPr>
                        <a:t>'Define una matriz sin decir aún la dimensión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n </a:t>
                      </a:r>
                      <a:r>
                        <a:rPr kumimoji="0" lang="es-ES" altLang="es-PE" sz="17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i </a:t>
                      </a:r>
                      <a:r>
                        <a:rPr kumimoji="0" lang="es-ES" altLang="es-PE" sz="17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Dim</a:t>
                      </a:r>
                      <a:r>
                        <a:rPr kumimoji="0" lang="es-ES" altLang="es-PE" sz="1700" b="0" i="0" u="none" strike="noStrike" cap="none" normalizeH="0" baseline="0">
                          <a:ln>
                            <a:noFill/>
                          </a:ln>
                          <a:solidFill>
                            <a:schemeClr val="tx1"/>
                          </a:solidFill>
                          <a:effectLst/>
                          <a:latin typeface="Arial" panose="020B0604020202020204" pitchFamily="34" charset="0"/>
                        </a:rPr>
                        <a:t> media </a:t>
                      </a:r>
                      <a:r>
                        <a:rPr kumimoji="0" lang="es-ES" altLang="es-PE" sz="1700" b="0" i="0" u="none" strike="noStrike" cap="none" normalizeH="0" baseline="0">
                          <a:ln>
                            <a:noFill/>
                          </a:ln>
                          <a:solidFill>
                            <a:srgbClr val="0033CC"/>
                          </a:solidFill>
                          <a:effectLst/>
                          <a:latin typeface="Arial" panose="020B0604020202020204" pitchFamily="34" charset="0"/>
                        </a:rPr>
                        <a:t>As Double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n = InputBox("Número de empresas del Grupo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ReDim</a:t>
                      </a:r>
                      <a:r>
                        <a:rPr kumimoji="0" lang="es-ES" altLang="es-PE" sz="1700" b="0" i="0" u="none" strike="noStrike" cap="none" normalizeH="0" baseline="0">
                          <a:ln>
                            <a:noFill/>
                          </a:ln>
                          <a:solidFill>
                            <a:schemeClr val="tx1"/>
                          </a:solidFill>
                          <a:effectLst/>
                          <a:latin typeface="Arial" panose="020B0604020202020204" pitchFamily="34" charset="0"/>
                        </a:rPr>
                        <a:t> a(n) </a:t>
                      </a:r>
                      <a:r>
                        <a:rPr kumimoji="0" lang="es-ES" altLang="es-PE" sz="1700" b="0" i="0" u="none" strike="noStrike" cap="none" normalizeH="0" baseline="0">
                          <a:ln>
                            <a:noFill/>
                          </a:ln>
                          <a:solidFill>
                            <a:srgbClr val="009900"/>
                          </a:solidFill>
                          <a:effectLst/>
                          <a:latin typeface="Arial" panose="020B0604020202020204" pitchFamily="34" charset="0"/>
                        </a:rPr>
                        <a:t>'Redimensiona una matriz dinámica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For</a:t>
                      </a:r>
                      <a:r>
                        <a:rPr kumimoji="0" lang="es-ES" altLang="es-PE" sz="1700" b="0" i="0" u="none" strike="noStrike" cap="none" normalizeH="0" baseline="0">
                          <a:ln>
                            <a:noFill/>
                          </a:ln>
                          <a:solidFill>
                            <a:schemeClr val="tx1"/>
                          </a:solidFill>
                          <a:effectLst/>
                          <a:latin typeface="Arial" panose="020B0604020202020204" pitchFamily="34" charset="0"/>
                        </a:rPr>
                        <a:t> i = 1 </a:t>
                      </a:r>
                      <a:r>
                        <a:rPr kumimoji="0" lang="es-ES" altLang="es-PE" sz="1700" b="0" i="0" u="none" strike="noStrike" cap="none" normalizeH="0" baseline="0">
                          <a:ln>
                            <a:noFill/>
                          </a:ln>
                          <a:solidFill>
                            <a:srgbClr val="0033CC"/>
                          </a:solidFill>
                          <a:effectLst/>
                          <a:latin typeface="Arial" panose="020B0604020202020204" pitchFamily="34" charset="0"/>
                        </a:rPr>
                        <a:t>To</a:t>
                      </a:r>
                      <a:r>
                        <a:rPr kumimoji="0" lang="es-ES" altLang="es-PE" sz="1700" b="0" i="0" u="none" strike="noStrike" cap="none" normalizeH="0" baseline="0">
                          <a:ln>
                            <a:noFill/>
                          </a:ln>
                          <a:solidFill>
                            <a:schemeClr val="tx1"/>
                          </a:solidFill>
                          <a:effectLst/>
                          <a:latin typeface="Arial" panose="020B0604020202020204" pitchFamily="34" charset="0"/>
                        </a:rPr>
                        <a:t> n</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a(i) = InputBox("Beneficio de la Empresa " &amp; i &amp; " = ", "La Media hasta ahora es " &amp;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media = (media * (i - 1) + a(i)) / i</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a:t>
                      </a:r>
                      <a:r>
                        <a:rPr kumimoji="0" lang="es-ES" altLang="es-PE" sz="1700" b="0" i="0" u="none" strike="noStrike" cap="none" normalizeH="0" baseline="0">
                          <a:ln>
                            <a:noFill/>
                          </a:ln>
                          <a:solidFill>
                            <a:srgbClr val="0033CC"/>
                          </a:solidFill>
                          <a:effectLst/>
                          <a:latin typeface="Arial" panose="020B0604020202020204" pitchFamily="34" charset="0"/>
                        </a:rPr>
                        <a:t>Next</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chemeClr val="tx1"/>
                          </a:solidFill>
                          <a:effectLst/>
                          <a:latin typeface="Arial" panose="020B0604020202020204" pitchFamily="34" charset="0"/>
                        </a:rPr>
                        <a:t>    MsgBox "Beneficio Medio del Grupo de Empresas= " &amp; media</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s-ES" altLang="es-PE" sz="1700" b="0" i="0" u="none" strike="noStrike" cap="none" normalizeH="0" baseline="0">
                          <a:ln>
                            <a:noFill/>
                          </a:ln>
                          <a:solidFill>
                            <a:srgbClr val="0033CC"/>
                          </a:solidFill>
                          <a:effectLst/>
                          <a:latin typeface="Arial" panose="020B0604020202020204" pitchFamily="34" charset="0"/>
                        </a:rPr>
                        <a:t>End 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2547365"/>
                  </a:ext>
                </a:extLst>
              </a:tr>
            </a:tbl>
          </a:graphicData>
        </a:graphic>
      </p:graphicFrame>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61895991-64E7-48FD-8C2F-E38D92249517}" type="datetime1">
              <a:rPr lang="es-ES" altLang="es-PE" smtClean="0"/>
              <a:t>07/03/2022</a:t>
            </a:fld>
            <a:endParaRPr lang="es-ES" altLang="en-US"/>
          </a:p>
        </p:txBody>
      </p:sp>
      <p:sp>
        <p:nvSpPr>
          <p:cNvPr id="6" name="Marcador de número de diapositiva 5"/>
          <p:cNvSpPr>
            <a:spLocks noGrp="1"/>
          </p:cNvSpPr>
          <p:nvPr>
            <p:ph type="sldNum" sz="quarter" idx="12"/>
          </p:nvPr>
        </p:nvSpPr>
        <p:spPr/>
        <p:txBody>
          <a:bodyPr/>
          <a:lstStyle/>
          <a:p>
            <a:pPr>
              <a:defRPr/>
            </a:pPr>
            <a:fld id="{54ED7603-7D96-4301-AF46-F4E0615A103C}" type="slidenum">
              <a:rPr lang="es-ES" altLang="en-US"/>
              <a:pPr>
                <a:defRPr/>
              </a:pPr>
              <a:t>97</a:t>
            </a:fld>
            <a:endParaRPr lang="es-ES" altLang="en-US"/>
          </a:p>
        </p:txBody>
      </p:sp>
      <p:sp>
        <p:nvSpPr>
          <p:cNvPr id="117764" name="Rectangle 2"/>
          <p:cNvSpPr>
            <a:spLocks noGrp="1" noChangeArrowheads="1"/>
          </p:cNvSpPr>
          <p:nvPr>
            <p:ph type="title"/>
          </p:nvPr>
        </p:nvSpPr>
        <p:spPr/>
        <p:txBody>
          <a:bodyPr/>
          <a:lstStyle/>
          <a:p>
            <a:pPr eaLnBrk="1" hangingPunct="1"/>
            <a:r>
              <a:rPr lang="es-ES" altLang="es-PE" b="0"/>
              <a:t>Detección de Errores</a:t>
            </a:r>
            <a:endParaRPr lang="es-ES" altLang="es-PE"/>
          </a:p>
        </p:txBody>
      </p:sp>
      <p:sp>
        <p:nvSpPr>
          <p:cNvPr id="117765" name="Rectangle 3"/>
          <p:cNvSpPr>
            <a:spLocks noGrp="1" noChangeArrowheads="1"/>
          </p:cNvSpPr>
          <p:nvPr>
            <p:ph type="body" idx="1"/>
          </p:nvPr>
        </p:nvSpPr>
        <p:spPr>
          <a:xfrm>
            <a:off x="457200" y="1600200"/>
            <a:ext cx="8218488" cy="4637088"/>
          </a:xfrm>
        </p:spPr>
        <p:txBody>
          <a:bodyPr/>
          <a:lstStyle/>
          <a:p>
            <a:pPr eaLnBrk="1" hangingPunct="1">
              <a:lnSpc>
                <a:spcPct val="80000"/>
              </a:lnSpc>
            </a:pPr>
            <a:r>
              <a:rPr lang="es-ES" altLang="es-PE" sz="1400" b="1"/>
              <a:t>Errores en tiempo de compilación. </a:t>
            </a:r>
            <a:r>
              <a:rPr lang="es-ES" altLang="es-PE" sz="1400"/>
              <a:t>Son los típicos errores que impiden hacer funcionar el programa debido, por ejemplo, a errores de sintaxis en las instrucciones, llamadas a funciones que no existen o llamadas con el tipo o el número de parámetros incorrectos, etc. Este tipo de errores no dan demasiados problemas, primero porque el compilador avisa de donde se han producido y luego porque simplemente revisando la sintaxis se solucionan rápidamente. </a:t>
            </a:r>
          </a:p>
          <a:p>
            <a:pPr eaLnBrk="1" hangingPunct="1">
              <a:lnSpc>
                <a:spcPct val="80000"/>
              </a:lnSpc>
            </a:pPr>
            <a:r>
              <a:rPr lang="es-ES" altLang="es-PE" sz="1400" b="1"/>
              <a:t>Errores en tiempo de ejecución</a:t>
            </a:r>
            <a:r>
              <a:rPr lang="es-ES" altLang="es-PE" sz="1400"/>
              <a:t>. Estos errores se producen por una mala programación del código al no haber previsto determinados casos concretos o especiales, como por ejemplo intentar abrir un archivo que no existe, imprimir sin comprobar que la impresora está conectada, definir mal la dimensión de un array e intentar acceder a miembros que no existen, etc. Cuando se produce este tipo de errores se detiene la ejecución del programa y normalmente se informa del tipo de error que se ha producido. Muchos de estos errores se pueden solucionar mediante rutinas o funciones de tratamiento de errores.</a:t>
            </a:r>
          </a:p>
          <a:p>
            <a:pPr eaLnBrk="1" hangingPunct="1">
              <a:lnSpc>
                <a:spcPct val="80000"/>
              </a:lnSpc>
            </a:pPr>
            <a:r>
              <a:rPr lang="es-ES" altLang="es-PE" sz="1400" b="1"/>
              <a:t>Errores de función</a:t>
            </a:r>
            <a:r>
              <a:rPr lang="es-ES" altLang="es-PE" sz="1400"/>
              <a:t>. Son los más complicados de detectar ya que ni se detectan en la fase de ejecución, ni provocan la detención del programa, son debidos a la incorrecta programación de algún proceso y como resultado se obtienen datos erróneos. Errores de este tipo son cálculos mal hechos, bucles infinitos, devolución de valores incorrectos, etc. Como ni los detecta el compilador, ni provocan la interrupción del programa deben revisarse a mano usando las herramientas de depuración.</a:t>
            </a:r>
          </a:p>
          <a:p>
            <a:pPr eaLnBrk="1" hangingPunct="1">
              <a:lnSpc>
                <a:spcPct val="80000"/>
              </a:lnSpc>
            </a:pPr>
            <a:endParaRPr lang="es-ES" altLang="es-PE" sz="1400"/>
          </a:p>
          <a:p>
            <a:pPr eaLnBrk="1" hangingPunct="1">
              <a:lnSpc>
                <a:spcPct val="80000"/>
              </a:lnSpc>
            </a:pPr>
            <a:r>
              <a:rPr lang="es-ES" altLang="es-PE" sz="1400"/>
              <a:t>Consejo: modularice su programa utilizando procedimientos cortos que realicen trabajos concretos y precisos, de esta forma conseguirá, además de que el programa quede más elegante y en un futuro sea más sencillo modificarlo y depurarlo.</a:t>
            </a:r>
          </a:p>
          <a:p>
            <a:pPr eaLnBrk="1" hangingPunct="1">
              <a:lnSpc>
                <a:spcPct val="80000"/>
              </a:lnSpc>
            </a:pPr>
            <a:endParaRPr lang="es-ES" altLang="es-PE" sz="14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quarter" idx="10"/>
          </p:nvPr>
        </p:nvSpPr>
        <p:spPr/>
        <p:txBody>
          <a:bodyPr/>
          <a:lstStyle/>
          <a:p>
            <a:pPr>
              <a:defRPr/>
            </a:pPr>
            <a:fld id="{4B8CE02A-B529-4A90-BE65-8FDD10A3CC76}" type="datetime1">
              <a:rPr lang="es-ES" altLang="es-PE" smtClean="0"/>
              <a:t>07/03/2022</a:t>
            </a:fld>
            <a:endParaRPr lang="es-ES" altLang="es-PE"/>
          </a:p>
        </p:txBody>
      </p:sp>
      <p:sp>
        <p:nvSpPr>
          <p:cNvPr id="6" name="Marcador de número de diapositiva 5"/>
          <p:cNvSpPr>
            <a:spLocks noGrp="1"/>
          </p:cNvSpPr>
          <p:nvPr>
            <p:ph type="sldNum" sz="quarter" idx="12"/>
          </p:nvPr>
        </p:nvSpPr>
        <p:spPr/>
        <p:txBody>
          <a:bodyPr/>
          <a:lstStyle/>
          <a:p>
            <a:pPr>
              <a:defRPr/>
            </a:pPr>
            <a:fld id="{F9D71B24-E2A2-4323-9492-30985A3EC5C9}" type="slidenum">
              <a:rPr lang="es-ES" altLang="es-PE"/>
              <a:pPr>
                <a:defRPr/>
              </a:pPr>
              <a:t>98</a:t>
            </a:fld>
            <a:endParaRPr lang="es-ES" altLang="es-PE"/>
          </a:p>
        </p:txBody>
      </p:sp>
      <p:sp>
        <p:nvSpPr>
          <p:cNvPr id="118788" name="Rectangle 2"/>
          <p:cNvSpPr>
            <a:spLocks noGrp="1" noChangeArrowheads="1"/>
          </p:cNvSpPr>
          <p:nvPr>
            <p:ph type="title"/>
          </p:nvPr>
        </p:nvSpPr>
        <p:spPr/>
        <p:txBody>
          <a:bodyPr/>
          <a:lstStyle/>
          <a:p>
            <a:pPr eaLnBrk="1" hangingPunct="1"/>
            <a:r>
              <a:rPr lang="es-ES_tradnl" altLang="es-PE"/>
              <a:t>Ejercicio</a:t>
            </a:r>
            <a:endParaRPr lang="es-ES" altLang="es-PE"/>
          </a:p>
        </p:txBody>
      </p:sp>
      <p:sp>
        <p:nvSpPr>
          <p:cNvPr id="118789" name="Rectangle 3"/>
          <p:cNvSpPr>
            <a:spLocks noGrp="1" noChangeArrowheads="1"/>
          </p:cNvSpPr>
          <p:nvPr>
            <p:ph type="body" idx="1"/>
          </p:nvPr>
        </p:nvSpPr>
        <p:spPr/>
        <p:txBody>
          <a:bodyPr/>
          <a:lstStyle/>
          <a:p>
            <a:pPr eaLnBrk="1" hangingPunct="1"/>
            <a:r>
              <a:rPr lang="es-ES_tradnl" altLang="es-PE"/>
              <a:t>Cree una Macro con un juego que consiste en que la máquina piensa un número entre 0 y 100, y el jugador debe adivinarlo. Para ello, dispone de 10 tiradas, y el programa le indica si el número secreto es mayor o menor al introducido.</a:t>
            </a:r>
            <a:endParaRPr lang="es-ES" altLang="es-PE"/>
          </a:p>
          <a:p>
            <a:pPr eaLnBrk="1" hangingPunct="1"/>
            <a:endParaRPr lang="es-ES" altLang="es-PE"/>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fecha 3"/>
          <p:cNvSpPr>
            <a:spLocks noGrp="1"/>
          </p:cNvSpPr>
          <p:nvPr>
            <p:ph type="dt" sz="quarter" idx="10"/>
          </p:nvPr>
        </p:nvSpPr>
        <p:spPr/>
        <p:txBody>
          <a:bodyPr/>
          <a:lstStyle/>
          <a:p>
            <a:pPr>
              <a:defRPr/>
            </a:pPr>
            <a:fld id="{9E90B468-A95A-4092-BE0A-51B1C05878EE}" type="datetime1">
              <a:rPr lang="es-ES" altLang="es-PE" smtClean="0"/>
              <a:t>07/03/2022</a:t>
            </a:fld>
            <a:endParaRPr lang="es-ES" altLang="es-PE"/>
          </a:p>
        </p:txBody>
      </p:sp>
      <p:sp>
        <p:nvSpPr>
          <p:cNvPr id="11" name="Marcador de número de diapositiva 5"/>
          <p:cNvSpPr>
            <a:spLocks noGrp="1"/>
          </p:cNvSpPr>
          <p:nvPr>
            <p:ph type="sldNum" sz="quarter" idx="12"/>
          </p:nvPr>
        </p:nvSpPr>
        <p:spPr/>
        <p:txBody>
          <a:bodyPr/>
          <a:lstStyle/>
          <a:p>
            <a:pPr>
              <a:defRPr/>
            </a:pPr>
            <a:fld id="{CAEB9BA3-D3F8-4D43-9277-1D0B8EE826E4}" type="slidenum">
              <a:rPr lang="es-ES" altLang="es-PE"/>
              <a:pPr>
                <a:defRPr/>
              </a:pPr>
              <a:t>99</a:t>
            </a:fld>
            <a:endParaRPr lang="es-ES" altLang="es-PE"/>
          </a:p>
        </p:txBody>
      </p:sp>
      <p:sp>
        <p:nvSpPr>
          <p:cNvPr id="119812" name="Rectangle 2"/>
          <p:cNvSpPr>
            <a:spLocks noGrp="1" noChangeArrowheads="1"/>
          </p:cNvSpPr>
          <p:nvPr>
            <p:ph type="title"/>
          </p:nvPr>
        </p:nvSpPr>
        <p:spPr>
          <a:xfrm>
            <a:off x="219075" y="227013"/>
            <a:ext cx="7477125" cy="898525"/>
          </a:xfrm>
        </p:spPr>
        <p:txBody>
          <a:bodyPr/>
          <a:lstStyle/>
          <a:p>
            <a:pPr eaLnBrk="1" hangingPunct="1"/>
            <a:r>
              <a:rPr lang="es-ES_tradnl" altLang="es-PE"/>
              <a:t>Solución Ejercicio: Adivina</a:t>
            </a:r>
            <a:endParaRPr lang="es-ES" altLang="es-PE"/>
          </a:p>
        </p:txBody>
      </p:sp>
      <p:graphicFrame>
        <p:nvGraphicFramePr>
          <p:cNvPr id="465948" name="Group 28"/>
          <p:cNvGraphicFramePr>
            <a:graphicFrameLocks noGrp="1"/>
          </p:cNvGraphicFramePr>
          <p:nvPr/>
        </p:nvGraphicFramePr>
        <p:xfrm>
          <a:off x="323850" y="981075"/>
          <a:ext cx="7416800" cy="5287963"/>
        </p:xfrm>
        <a:graphic>
          <a:graphicData uri="http://schemas.openxmlformats.org/drawingml/2006/table">
            <a:tbl>
              <a:tblPr/>
              <a:tblGrid>
                <a:gridCol w="7416800">
                  <a:extLst>
                    <a:ext uri="{9D8B030D-6E8A-4147-A177-3AD203B41FA5}">
                      <a16:colId xmlns:a16="http://schemas.microsoft.com/office/drawing/2014/main" val="2465996828"/>
                    </a:ext>
                  </a:extLst>
                </a:gridCol>
              </a:tblGrid>
              <a:tr h="5287963">
                <a:tc>
                  <a:txBody>
                    <a:bodyPr/>
                    <a:lstStyle>
                      <a:lvl1pPr>
                        <a:defRPr sz="28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a:buSzPct val="70000"/>
                        <a:defRPr sz="2000">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rgbClr val="0033CC"/>
                          </a:solidFill>
                          <a:effectLst/>
                          <a:latin typeface="Arial" panose="020B0604020202020204" pitchFamily="34" charset="0"/>
                        </a:rPr>
                        <a:t>Sub</a:t>
                      </a:r>
                      <a:r>
                        <a:rPr kumimoji="0" lang="es-ES" altLang="es-PE" sz="1100" b="0" i="0" u="none" strike="noStrike" cap="none" normalizeH="0" baseline="0">
                          <a:ln>
                            <a:noFill/>
                          </a:ln>
                          <a:solidFill>
                            <a:schemeClr val="tx1"/>
                          </a:solidFill>
                          <a:effectLst/>
                          <a:latin typeface="Arial" panose="020B0604020202020204" pitchFamily="34" charset="0"/>
                        </a:rPr>
                        <a:t> adivina()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zona </a:t>
                      </a:r>
                      <a:r>
                        <a:rPr kumimoji="0" lang="es-ES" altLang="es-PE" sz="1100" b="0" i="0" u="none" strike="noStrike" cap="none" normalizeH="0" baseline="0">
                          <a:ln>
                            <a:noFill/>
                          </a:ln>
                          <a:solidFill>
                            <a:srgbClr val="0033CC"/>
                          </a:solidFill>
                          <a:effectLst/>
                          <a:latin typeface="Arial" panose="020B0604020202020204" pitchFamily="34" charset="0"/>
                        </a:rPr>
                        <a:t>As String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x </a:t>
                      </a:r>
                      <a:r>
                        <a:rPr kumimoji="0" lang="es-ES" altLang="es-PE" sz="1100" b="0" i="0" u="none" strike="noStrike" cap="none" normalizeH="0" baseline="0">
                          <a:ln>
                            <a:noFill/>
                          </a:ln>
                          <a:solidFill>
                            <a:srgbClr val="0033CC"/>
                          </a:solidFill>
                          <a:effectLst/>
                          <a:latin typeface="Arial" panose="020B0604020202020204" pitchFamily="34" charset="0"/>
                        </a:rPr>
                        <a:t>As Byte</a:t>
                      </a:r>
                      <a:r>
                        <a:rPr kumimoji="0" lang="es-ES" altLang="es-PE" sz="1100" b="0" i="0" u="none" strike="noStrike" cap="none" normalizeH="0" baseline="0">
                          <a:ln>
                            <a:noFill/>
                          </a:ln>
                          <a:solidFill>
                            <a:schemeClr val="tx1"/>
                          </a:solidFill>
                          <a:effectLst/>
                          <a:latin typeface="Arial" panose="020B0604020202020204" pitchFamily="34" charset="0"/>
                        </a:rPr>
                        <a:t>, n </a:t>
                      </a:r>
                      <a:r>
                        <a:rPr kumimoji="0" lang="es-ES" altLang="es-PE" sz="11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Dim</a:t>
                      </a:r>
                      <a:r>
                        <a:rPr kumimoji="0" lang="es-ES" altLang="es-PE" sz="1100" b="0" i="0" u="none" strike="noStrike" cap="none" normalizeH="0" baseline="0">
                          <a:ln>
                            <a:noFill/>
                          </a:ln>
                          <a:solidFill>
                            <a:schemeClr val="tx1"/>
                          </a:solidFill>
                          <a:effectLst/>
                          <a:latin typeface="Arial" panose="020B0604020202020204" pitchFamily="34" charset="0"/>
                        </a:rPr>
                        <a:t> tirada </a:t>
                      </a:r>
                      <a:r>
                        <a:rPr kumimoji="0" lang="es-ES" altLang="es-PE" sz="1100" b="0" i="0" u="none" strike="noStrike" cap="none" normalizeH="0" baseline="0">
                          <a:ln>
                            <a:noFill/>
                          </a:ln>
                          <a:solidFill>
                            <a:srgbClr val="0033CC"/>
                          </a:solidFill>
                          <a:effectLst/>
                          <a:latin typeface="Arial" panose="020B0604020202020204" pitchFamily="34" charset="0"/>
                        </a:rPr>
                        <a:t>As Byte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Randomize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x = Fix(Rnd * 101) : tirada = 1  </a:t>
                      </a:r>
                      <a:r>
                        <a:rPr kumimoji="0" lang="es-ES" altLang="es-PE" sz="1100" b="0" i="0" u="none" strike="noStrike" cap="none" normalizeH="0" baseline="0">
                          <a:ln>
                            <a:noFill/>
                          </a:ln>
                          <a:solidFill>
                            <a:srgbClr val="009900"/>
                          </a:solidFill>
                          <a:effectLst/>
                          <a:latin typeface="Arial" panose="020B0604020202020204" pitchFamily="34" charset="0"/>
                        </a:rPr>
                        <a:t>'FIX=INT=parte entera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 Do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 </a:t>
                      </a:r>
                      <a:r>
                        <a:rPr kumimoji="0" lang="es-ES" altLang="es-PE" sz="1100" b="0" i="0" u="none" strike="noStrike" cap="none" normalizeH="0" baseline="0">
                          <a:ln>
                            <a:noFill/>
                          </a:ln>
                          <a:solidFill>
                            <a:schemeClr val="tx1"/>
                          </a:solidFill>
                          <a:effectLst/>
                          <a:latin typeface="Arial" panose="020B0604020202020204" pitchFamily="34" charset="0"/>
                        </a:rPr>
                        <a:t>zona = ""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n = InputBox("Introduzca un número entero del 0 al 100" &amp; vbCrLf _</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&amp; "Dispone de 10 tiradas para lograrlo", "Tirada número " &amp; tirada)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n = InputBox("El número secreto es " &amp; zona &amp; vbCrLf &amp; "Introduzca otro", "Tirada número " &amp; tirada)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a:t>
                      </a:r>
                      <a:r>
                        <a:rPr kumimoji="0" lang="es-ES" altLang="es-PE" sz="1100" b="0" i="0" u="none" strike="noStrike" cap="none" normalizeH="0" baseline="0">
                          <a:ln>
                            <a:noFill/>
                          </a:ln>
                          <a:solidFill>
                            <a:schemeClr val="tx1"/>
                          </a:solidFill>
                          <a:effectLst/>
                          <a:latin typeface="Arial" panose="020B0604020202020204" pitchFamily="34" charset="0"/>
                        </a:rPr>
                        <a:t> n = x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MsgBox "Felicidades!!!" &amp; vbCrLf &amp; "Ha adivinado el número secreto " &amp; x &amp; ", en " &amp; tirada &amp; " tiradas"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Exit Sub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If</a:t>
                      </a:r>
                      <a:r>
                        <a:rPr kumimoji="0" lang="es-ES" altLang="es-PE" sz="1100" b="0" i="0" u="none" strike="noStrike" cap="none" normalizeH="0" baseline="0">
                          <a:ln>
                            <a:noFill/>
                          </a:ln>
                          <a:solidFill>
                            <a:schemeClr val="tx1"/>
                          </a:solidFill>
                          <a:effectLst/>
                          <a:latin typeface="Arial" panose="020B0604020202020204" pitchFamily="34" charset="0"/>
                        </a:rPr>
                        <a:t> x &lt; n </a:t>
                      </a:r>
                      <a:r>
                        <a:rPr kumimoji="0" lang="es-ES" altLang="es-PE" sz="1100" b="0" i="0" u="none" strike="noStrike" cap="none" normalizeH="0" baseline="0">
                          <a:ln>
                            <a:noFill/>
                          </a:ln>
                          <a:solidFill>
                            <a:srgbClr val="0033CC"/>
                          </a:solidFill>
                          <a:effectLst/>
                          <a:latin typeface="Arial" panose="020B0604020202020204" pitchFamily="34" charset="0"/>
                        </a:rPr>
                        <a:t>Then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zona = "Inferior"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zona = "Superior"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End If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tirada = tirada + 1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a:t>
                      </a:r>
                      <a:r>
                        <a:rPr kumimoji="0" lang="es-ES" altLang="es-PE" sz="1100" b="0" i="0" u="none" strike="noStrike" cap="none" normalizeH="0" baseline="0">
                          <a:ln>
                            <a:noFill/>
                          </a:ln>
                          <a:solidFill>
                            <a:srgbClr val="0033CC"/>
                          </a:solidFill>
                          <a:effectLst/>
                          <a:latin typeface="Arial" panose="020B0604020202020204" pitchFamily="34" charset="0"/>
                        </a:rPr>
                        <a:t>Loop Until</a:t>
                      </a:r>
                      <a:r>
                        <a:rPr kumimoji="0" lang="es-ES" altLang="es-PE" sz="1100" b="0" i="0" u="none" strike="noStrike" cap="none" normalizeH="0" baseline="0">
                          <a:ln>
                            <a:noFill/>
                          </a:ln>
                          <a:solidFill>
                            <a:schemeClr val="tx1"/>
                          </a:solidFill>
                          <a:effectLst/>
                          <a:latin typeface="Arial" panose="020B0604020202020204" pitchFamily="34" charset="0"/>
                        </a:rPr>
                        <a:t> tirada &gt; 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chemeClr val="tx1"/>
                          </a:solidFill>
                          <a:effectLst/>
                          <a:latin typeface="Arial" panose="020B0604020202020204" pitchFamily="34" charset="0"/>
                        </a:rPr>
                        <a:t>    MsgBox "Ha agotado las 10 tiradas disponibles" &amp; vbCrLf &amp; "El número secreto es " &amp; 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PE" sz="1100" b="0" i="0" u="none" strike="noStrike" cap="none" normalizeH="0" baseline="0">
                          <a:ln>
                            <a:noFill/>
                          </a:ln>
                          <a:solidFill>
                            <a:srgbClr val="0033CC"/>
                          </a:solidFill>
                          <a:effectLst/>
                          <a:latin typeface="Arial" panose="020B0604020202020204" pitchFamily="34" charset="0"/>
                        </a:rPr>
                        <a:t>End Sub</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55388"/>
                  </a:ext>
                </a:extLst>
              </a:tr>
            </a:tbl>
          </a:graphicData>
        </a:graphic>
      </p:graphicFrame>
    </p:spTree>
  </p:cSld>
  <p:clrMapOvr>
    <a:masterClrMapping/>
  </p:clrMapOvr>
</p:sld>
</file>

<file path=ppt/theme/theme1.xml><?xml version="1.0" encoding="utf-8"?>
<a:theme xmlns:a="http://schemas.openxmlformats.org/drawingml/2006/main" name="Reflejos">
  <a:themeElements>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mpetición">
  <a:themeElements>
    <a:clrScheme name="Competició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ció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Competició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ció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ció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ció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ció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ció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ció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ció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apas de cristal">
  <a:themeElements>
    <a:clrScheme name="Capas de cristal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Capas de crist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Capas de cristal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Capas de cristal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Capas de cristal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Capas de cristal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Capas de cristal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Capas de cristal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Capas de cristal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Capas de cristal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Quimono">
  <a:themeElements>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Qu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Qu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Qu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Qu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Qu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Qu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Qu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Qu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Red">
  <a:themeElements>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R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80000"/>
          </a:lnSpc>
          <a:spcBef>
            <a:spcPct val="20000"/>
          </a:spcBef>
          <a:spcAft>
            <a:spcPct val="0"/>
          </a:spcAft>
          <a:buClr>
            <a:schemeClr val="folHlink"/>
          </a:buClr>
          <a:buSzPct val="80000"/>
          <a:buFont typeface="Wingdings" panose="05000000000000000000" pitchFamily="2" charset="2"/>
          <a:buChar char="l"/>
          <a:tabLst/>
          <a:defRPr kumimoji="0" lang="en-US" altLang="es-PE" sz="1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Red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Red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Red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Red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Red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Red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Red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Red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Red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Cliff</Template>
  <TotalTime>6978</TotalTime>
  <Words>19780</Words>
  <Application>Microsoft Office PowerPoint</Application>
  <PresentationFormat>Presentación en pantalla (4:3)</PresentationFormat>
  <Paragraphs>2468</Paragraphs>
  <Slides>122</Slides>
  <Notes>7</Notes>
  <HiddenSlides>0</HiddenSlides>
  <MMClips>0</MMClips>
  <ScaleCrop>false</ScaleCrop>
  <HeadingPairs>
    <vt:vector size="6" baseType="variant">
      <vt:variant>
        <vt:lpstr>Fuentes usadas</vt:lpstr>
      </vt:variant>
      <vt:variant>
        <vt:i4>7</vt:i4>
      </vt:variant>
      <vt:variant>
        <vt:lpstr>Tema</vt:lpstr>
      </vt:variant>
      <vt:variant>
        <vt:i4>5</vt:i4>
      </vt:variant>
      <vt:variant>
        <vt:lpstr>Títulos de diapositiva</vt:lpstr>
      </vt:variant>
      <vt:variant>
        <vt:i4>122</vt:i4>
      </vt:variant>
    </vt:vector>
  </HeadingPairs>
  <TitlesOfParts>
    <vt:vector size="134" baseType="lpstr">
      <vt:lpstr>Arial</vt:lpstr>
      <vt:lpstr>Arial Black</vt:lpstr>
      <vt:lpstr>Impact</vt:lpstr>
      <vt:lpstr>Tahoma</vt:lpstr>
      <vt:lpstr>Univers</vt:lpstr>
      <vt:lpstr>Verdana</vt:lpstr>
      <vt:lpstr>Wingdings</vt:lpstr>
      <vt:lpstr>Reflejos</vt:lpstr>
      <vt:lpstr>Competición</vt:lpstr>
      <vt:lpstr>Capas de cristal</vt:lpstr>
      <vt:lpstr>Quimono</vt:lpstr>
      <vt:lpstr>Red</vt:lpstr>
      <vt:lpstr>Macros personalizadas en Excel</vt:lpstr>
      <vt:lpstr>mi primera Macro</vt:lpstr>
      <vt:lpstr>Objeto Rango</vt:lpstr>
      <vt:lpstr>Range y Offset</vt:lpstr>
      <vt:lpstr>La Estructura With - End With</vt:lpstr>
      <vt:lpstr>Dim e InputBox</vt:lpstr>
      <vt:lpstr>Dim e InputBox</vt:lpstr>
      <vt:lpstr>Tipos de variables</vt:lpstr>
      <vt:lpstr>Ejercicio 1</vt:lpstr>
      <vt:lpstr>Suma dos números</vt:lpstr>
      <vt:lpstr>Ejercicio 2</vt:lpstr>
      <vt:lpstr>Public – Private. Cells</vt:lpstr>
      <vt:lpstr>Variables de objetos</vt:lpstr>
      <vt:lpstr>Variables de objetos</vt:lpstr>
      <vt:lpstr>Estructuras Condicionales</vt:lpstr>
      <vt:lpstr>Estructuras Condicionales</vt:lpstr>
      <vt:lpstr>Estructuras Condicionales. Else</vt:lpstr>
      <vt:lpstr>Estructuras Condicionales. Else</vt:lpstr>
      <vt:lpstr>El valor Nothing</vt:lpstr>
      <vt:lpstr>Condicionales anidadas</vt:lpstr>
      <vt:lpstr>ElseIf</vt:lpstr>
      <vt:lpstr>Operador Lógico AND</vt:lpstr>
      <vt:lpstr>Operador Lógico OR</vt:lpstr>
      <vt:lpstr>Operador Lógico NOT</vt:lpstr>
      <vt:lpstr>Tablas de Verdad</vt:lpstr>
      <vt:lpstr>Calculadora</vt:lpstr>
      <vt:lpstr>La estructura Select Case</vt:lpstr>
      <vt:lpstr>Ejercicio</vt:lpstr>
      <vt:lpstr>Solución Ejercicio</vt:lpstr>
      <vt:lpstr>Cada sentencia Case evalúa un rango de valores</vt:lpstr>
      <vt:lpstr>Select Case y Filtros</vt:lpstr>
      <vt:lpstr>Lista de Funciones de Comprobación</vt:lpstr>
      <vt:lpstr>Select Case y Filtro</vt:lpstr>
      <vt:lpstr>La función MsgBox (F1)</vt:lpstr>
      <vt:lpstr>MsgBox</vt:lpstr>
      <vt:lpstr>InputBox</vt:lpstr>
      <vt:lpstr>La instrucción With (repaso)</vt:lpstr>
      <vt:lpstr>Estructuras repetitivas</vt:lpstr>
      <vt:lpstr>Bucle For … Next</vt:lpstr>
      <vt:lpstr>Recorrer casillas de una Hoja</vt:lpstr>
      <vt:lpstr>Rellenar una serie</vt:lpstr>
      <vt:lpstr>Rellenar una serie</vt:lpstr>
      <vt:lpstr>Rellenar una serie</vt:lpstr>
      <vt:lpstr>For-Next y Cells</vt:lpstr>
      <vt:lpstr>Propiedad Offset</vt:lpstr>
      <vt:lpstr>For-Next y Offset. Sin cambiar celda activa</vt:lpstr>
      <vt:lpstr>For-Next y Offset. Cambia Celda Activa</vt:lpstr>
      <vt:lpstr>Do While..Loop Estructura Repetitiva (Hacer Mientras)</vt:lpstr>
      <vt:lpstr>Rellenar una Base de Datos</vt:lpstr>
      <vt:lpstr>Detecta donde nos hemos quedado</vt:lpstr>
      <vt:lpstr>¿Desea introducir más datos ?</vt:lpstr>
      <vt:lpstr>Estructura Do..Loop While</vt:lpstr>
      <vt:lpstr>Do..Loop While</vt:lpstr>
      <vt:lpstr>Estructura Do..Loop Until</vt:lpstr>
      <vt:lpstr>Do..Loop Until</vt:lpstr>
      <vt:lpstr>Estructura For Each</vt:lpstr>
      <vt:lpstr>EXIT FOR</vt:lpstr>
      <vt:lpstr>Llenar un Rango</vt:lpstr>
      <vt:lpstr>Procedimientos</vt:lpstr>
      <vt:lpstr>Call</vt:lpstr>
      <vt:lpstr>Función llamada</vt:lpstr>
      <vt:lpstr>Pasar parámetros</vt:lpstr>
      <vt:lpstr>Call Procedimiento(Parámetro1, Parámetro2,..., ParámetroN)</vt:lpstr>
      <vt:lpstr>Procedimiento con parámetros</vt:lpstr>
      <vt:lpstr>Los parámetros pueden ser valores o variables</vt:lpstr>
      <vt:lpstr>Variables Locales y variables Globales</vt:lpstr>
      <vt:lpstr>Variables Globales</vt:lpstr>
      <vt:lpstr>Pasar variables como parámetros</vt:lpstr>
      <vt:lpstr>Paso por referencia y paso por valor</vt:lpstr>
      <vt:lpstr>Efecto Lateral</vt:lpstr>
      <vt:lpstr>ByVal</vt:lpstr>
      <vt:lpstr>Funciones</vt:lpstr>
      <vt:lpstr>Función llamada por un Sub</vt:lpstr>
      <vt:lpstr>Ejercicio</vt:lpstr>
      <vt:lpstr>Función Factorial</vt:lpstr>
      <vt:lpstr>Función que detecta Celda Vacía</vt:lpstr>
      <vt:lpstr>Función que Busca un Valor</vt:lpstr>
      <vt:lpstr>Función que Busca un Valor</vt:lpstr>
      <vt:lpstr>Busca Valor por filas y columnas</vt:lpstr>
      <vt:lpstr>Busca Valor por filas y columnas</vt:lpstr>
      <vt:lpstr>La cláusula Private</vt:lpstr>
      <vt:lpstr>Ejercicio</vt:lpstr>
      <vt:lpstr>Permutaciones de ABCD</vt:lpstr>
      <vt:lpstr>Permutaciones de ABCD con RND</vt:lpstr>
      <vt:lpstr>Importar y Exportar módulos</vt:lpstr>
      <vt:lpstr>Importar y Exportar módulos</vt:lpstr>
      <vt:lpstr>La grabadora de macros</vt:lpstr>
      <vt:lpstr>Macro realizada con Grabadora y alguna modificación</vt:lpstr>
      <vt:lpstr>Macro con Grabadora y generalizada</vt:lpstr>
      <vt:lpstr>Insertar funciones en una Hoja</vt:lpstr>
      <vt:lpstr>Operar con Funciones de Excel</vt:lpstr>
      <vt:lpstr>Ejercicio</vt:lpstr>
      <vt:lpstr>Solución Ejercicio</vt:lpstr>
      <vt:lpstr>Array = Matriz</vt:lpstr>
      <vt:lpstr>Horas Semanales Trabajadas</vt:lpstr>
      <vt:lpstr>Beneficio Medio de un Grupo de Empresas</vt:lpstr>
      <vt:lpstr>Detección de Errores</vt:lpstr>
      <vt:lpstr>Ejercicio</vt:lpstr>
      <vt:lpstr>Solución Ejercicio: Adivina</vt:lpstr>
      <vt:lpstr>Depuración de programas</vt:lpstr>
      <vt:lpstr>La Ventana de Inspección</vt:lpstr>
      <vt:lpstr>Expresiones de Revisión</vt:lpstr>
      <vt:lpstr>La Ventana Inmediato</vt:lpstr>
      <vt:lpstr>La instrucción Debug.Print</vt:lpstr>
      <vt:lpstr>Formularios</vt:lpstr>
      <vt:lpstr>Los eventos</vt:lpstr>
      <vt:lpstr>Cuadros Combinados (ComboBox)</vt:lpstr>
      <vt:lpstr>Formularios y Controles</vt:lpstr>
      <vt:lpstr>Hola Mundo</vt:lpstr>
      <vt:lpstr>Código para el UserForm</vt:lpstr>
      <vt:lpstr>Programar User Forms</vt:lpstr>
      <vt:lpstr>Contraseña</vt:lpstr>
      <vt:lpstr>Código del UserForm Contraseña</vt:lpstr>
      <vt:lpstr>Formulario Fechas</vt:lpstr>
      <vt:lpstr>Propiedades</vt:lpstr>
      <vt:lpstr>Procedimientos de Evento</vt:lpstr>
      <vt:lpstr>Pasar una Matriz a una Función</vt:lpstr>
      <vt:lpstr>Consulta News</vt:lpstr>
      <vt:lpstr>Solución</vt:lpstr>
      <vt:lpstr>Pregunta Color</vt:lpstr>
      <vt:lpstr>Respuesta Color 1</vt:lpstr>
      <vt:lpstr>Respuesta Color 2</vt:lpstr>
    </vt:vector>
  </TitlesOfParts>
  <Company>www.excelavanzado.com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Macros personalizadas en Excel</dc:title>
  <dc:creator>Adolfo Aparicio</dc:creator>
  <cp:lastModifiedBy>Ricardo Lopez Loza</cp:lastModifiedBy>
  <cp:revision>164</cp:revision>
  <cp:lastPrinted>1601-01-01T00:00:00Z</cp:lastPrinted>
  <dcterms:created xsi:type="dcterms:W3CDTF">2004-07-16T17:27:55Z</dcterms:created>
  <dcterms:modified xsi:type="dcterms:W3CDTF">2022-03-08T00:05:37Z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