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57" r:id="rId3"/>
    <p:sldId id="261" r:id="rId4"/>
    <p:sldId id="259" r:id="rId5"/>
    <p:sldId id="267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80E6"/>
    <a:srgbClr val="3E79DE"/>
    <a:srgbClr val="3C7AE4"/>
    <a:srgbClr val="3874DD"/>
    <a:srgbClr val="399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6"/>
    <p:restoredTop sz="86406"/>
  </p:normalViewPr>
  <p:slideViewPr>
    <p:cSldViewPr snapToGrid="0" snapToObjects="1">
      <p:cViewPr varScale="1">
        <p:scale>
          <a:sx n="63" d="100"/>
          <a:sy n="63" d="100"/>
        </p:scale>
        <p:origin x="102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0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5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0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2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7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0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7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4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50F63-AC53-7B41-A2EC-C5D988FC112A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666" y="2247410"/>
            <a:ext cx="9144000" cy="1137861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MS EXCEL BÁSICO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767403" y="3089426"/>
            <a:ext cx="3505589" cy="5034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Profesor</a:t>
            </a:r>
            <a:r>
              <a:rPr lang="en-US" sz="1600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: Sergio Bazo Bertrán</a:t>
            </a:r>
            <a:endParaRPr lang="en-US" sz="1600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26377" y="2528758"/>
            <a:ext cx="126394" cy="887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65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9410" y="2247410"/>
            <a:ext cx="8757455" cy="1137861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Módulo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7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767403" y="3104666"/>
            <a:ext cx="4325037" cy="4663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Manejo</a:t>
            </a:r>
            <a:r>
              <a:rPr lang="en-US" sz="1600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r>
              <a:rPr lang="en-US" sz="1600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de </a:t>
            </a:r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una</a:t>
            </a:r>
            <a:r>
              <a:rPr lang="en-US" sz="1600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base de </a:t>
            </a:r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datos</a:t>
            </a:r>
            <a:endParaRPr lang="en-US" sz="1600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13017" y="2528758"/>
            <a:ext cx="126394" cy="887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7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9491" y="2118360"/>
            <a:ext cx="8086772" cy="227075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es</a:t>
            </a:r>
            <a:r>
              <a:rPr lang="en-US" b="1" dirty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y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cuál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es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b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la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estructura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de</a:t>
            </a:r>
            <a:b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</a:b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una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base de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datos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?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521119" y="2118360"/>
            <a:ext cx="158372" cy="22707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12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techteachers.co.za/wp-content/uploads/screenshot_Thu_Aug_20_15.01.2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578" y="-28188"/>
            <a:ext cx="7895719" cy="688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1137413"/>
            <a:ext cx="3304451" cy="191058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una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base de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datos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?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2858511"/>
            <a:ext cx="3304451" cy="27650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Una base de datos es un conjunto de información relacionada entre sí y organizada en columnas y filas.</a:t>
            </a:r>
          </a:p>
          <a:p>
            <a:pPr algn="l">
              <a:lnSpc>
                <a:spcPct val="120000"/>
              </a:lnSpc>
            </a:pPr>
            <a:endParaRPr lang="es-ES" sz="1500" dirty="0">
              <a:solidFill>
                <a:schemeClr val="tx1">
                  <a:lumMod val="65000"/>
                  <a:lumOff val="35000"/>
                </a:schemeClr>
              </a:solidFill>
              <a:latin typeface="Comfortaa Light" charset="0"/>
              <a:ea typeface="Comfortaa Light" charset="0"/>
              <a:cs typeface="Comfortaa Light" charset="0"/>
            </a:endParaRPr>
          </a:p>
          <a:p>
            <a:pPr algn="l">
              <a:lnSpc>
                <a:spcPct val="120000"/>
              </a:lnSpc>
            </a:pP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En el curso a las columnas les llamaremos campos y a las filas les llamaremos registros.</a:t>
            </a:r>
            <a:endParaRPr lang="es-ES" sz="1500" dirty="0">
              <a:solidFill>
                <a:schemeClr val="tx1">
                  <a:lumMod val="65000"/>
                  <a:lumOff val="35000"/>
                </a:schemeClr>
              </a:solidFill>
              <a:latin typeface="Comfortaa Light" charset="0"/>
              <a:ea typeface="Comfortaa Light" charset="0"/>
              <a:cs typeface="Comfortaa Light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11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14" y="6346568"/>
            <a:ext cx="1205381" cy="26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0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579" y="0"/>
            <a:ext cx="7930421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223013"/>
            <a:ext cx="3451540" cy="1590547"/>
          </a:xfrm>
        </p:spPr>
        <p:txBody>
          <a:bodyPr>
            <a:normAutofit fontScale="90000"/>
          </a:bodyPr>
          <a:lstStyle/>
          <a:p>
            <a:pPr algn="l"/>
            <a:r>
              <a:rPr lang="es-PE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Estructura de una base de datos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3005244"/>
            <a:ext cx="3304451" cy="33473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La primera fila siempre debe contener los encabezados de columna.</a:t>
            </a:r>
          </a:p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No debe tener filas ni columnas completamente en blanco</a:t>
            </a:r>
          </a:p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Puede tener celdas en blanco</a:t>
            </a:r>
          </a:p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Es preferible que contenga una llave primaria, es decir, una columna que contenga un dato único e irrepetible.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1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14" y="6346568"/>
            <a:ext cx="1205381" cy="261166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 flipV="1">
            <a:off x="9144000" y="1249680"/>
            <a:ext cx="579120" cy="196596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11"/>
          <p:cNvSpPr/>
          <p:nvPr/>
        </p:nvSpPr>
        <p:spPr>
          <a:xfrm>
            <a:off x="6989612" y="3228945"/>
            <a:ext cx="3912545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Encabezados de columna</a:t>
            </a:r>
            <a:endParaRPr lang="es-E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7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1091693"/>
            <a:ext cx="3451540" cy="1590547"/>
          </a:xfrm>
        </p:spPr>
        <p:txBody>
          <a:bodyPr>
            <a:normAutofit fontScale="90000"/>
          </a:bodyPr>
          <a:lstStyle/>
          <a:p>
            <a:pPr algn="l"/>
            <a:r>
              <a:rPr lang="es-PE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Estructura de una base de datos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2380404"/>
            <a:ext cx="3304451" cy="33473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120000"/>
              </a:lnSpc>
              <a:buFont typeface="+mj-lt"/>
              <a:buAutoNum type="arabicPeriod" startAt="5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Toda la información debe tener relación entre si.</a:t>
            </a:r>
          </a:p>
          <a:p>
            <a:pPr marL="342900" indent="-342900" algn="l">
              <a:lnSpc>
                <a:spcPct val="120000"/>
              </a:lnSpc>
              <a:buFont typeface="+mj-lt"/>
              <a:buAutoNum type="arabicPeriod" startAt="5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No debe contener celdas combinadas.</a:t>
            </a:r>
          </a:p>
          <a:p>
            <a:pPr marL="342900" indent="-342900" algn="l">
              <a:lnSpc>
                <a:spcPct val="120000"/>
              </a:lnSpc>
              <a:buFont typeface="+mj-lt"/>
              <a:buAutoNum type="arabicPeriod" startAt="5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Si lleva un título, este no debe estar en la fila inmediata superior. Debe haber por lo menos una fila en blanco entre la base de datos y el título.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1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14" y="6346568"/>
            <a:ext cx="1205381" cy="261166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1579" y="0"/>
            <a:ext cx="7930421" cy="6858000"/>
          </a:xfrm>
          <a:prstGeom prst="rect">
            <a:avLst/>
          </a:prstGeom>
        </p:spPr>
      </p:pic>
      <p:cxnSp>
        <p:nvCxnSpPr>
          <p:cNvPr id="13" name="Conector recto de flecha 12"/>
          <p:cNvCxnSpPr/>
          <p:nvPr/>
        </p:nvCxnSpPr>
        <p:spPr>
          <a:xfrm flipV="1">
            <a:off x="9144000" y="640080"/>
            <a:ext cx="0" cy="257556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6989612" y="3228945"/>
            <a:ext cx="3912545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Distancia entre el título y la base de datos</a:t>
            </a:r>
            <a:endParaRPr lang="es-E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80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</TotalTime>
  <Words>233</Words>
  <Application>Microsoft Office PowerPoint</Application>
  <PresentationFormat>Panorámica</PresentationFormat>
  <Paragraphs>29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Comfortaa</vt:lpstr>
      <vt:lpstr>Comfortaa Light</vt:lpstr>
      <vt:lpstr>Office Theme</vt:lpstr>
      <vt:lpstr>MS EXCEL BÁSICO</vt:lpstr>
      <vt:lpstr>Módulo 7</vt:lpstr>
      <vt:lpstr>¿Qué es y cuál es  la estructura de una base de datos?</vt:lpstr>
      <vt:lpstr>¿Qué es una base de datos?</vt:lpstr>
      <vt:lpstr>Estructura de una base de datos</vt:lpstr>
      <vt:lpstr>Estructura de una base de datos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Sergio Bazo</cp:lastModifiedBy>
  <cp:revision>47</cp:revision>
  <dcterms:created xsi:type="dcterms:W3CDTF">2017-09-01T15:02:55Z</dcterms:created>
  <dcterms:modified xsi:type="dcterms:W3CDTF">2017-09-24T03:14:39Z</dcterms:modified>
</cp:coreProperties>
</file>