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61" r:id="rId4"/>
    <p:sldId id="259" r:id="rId5"/>
    <p:sldId id="267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E6"/>
    <a:srgbClr val="3E79DE"/>
    <a:srgbClr val="3C7AE4"/>
    <a:srgbClr val="3874DD"/>
    <a:srgbClr val="399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6"/>
    <p:restoredTop sz="86406"/>
  </p:normalViewPr>
  <p:slideViewPr>
    <p:cSldViewPr snapToGrid="0" snapToObjects="1">
      <p:cViewPr varScale="1">
        <p:scale>
          <a:sx n="63" d="100"/>
          <a:sy n="63" d="100"/>
        </p:scale>
        <p:origin x="10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0F63-AC53-7B41-A2EC-C5D988FC112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7.jpeg"/><Relationship Id="rId10" Type="http://schemas.openxmlformats.org/officeDocument/2006/relationships/image" Target="../media/image10.png"/><Relationship Id="rId4" Type="http://schemas.openxmlformats.org/officeDocument/2006/relationships/image" Target="../media/image6.gif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666" y="2247410"/>
            <a:ext cx="9144000" cy="113786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MS EXCEL BÁSICO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08942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Profesor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: Sergio Bazo Bertrán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637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410" y="2247410"/>
            <a:ext cx="8757455" cy="113786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Módulo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6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10466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Gráficos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0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9491" y="2118360"/>
            <a:ext cx="8086772" cy="236219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y para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sirve</a:t>
            </a:r>
            <a: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un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gráfico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21119" y="2268062"/>
            <a:ext cx="158372" cy="2029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gráficos en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79" y="-28188"/>
            <a:ext cx="7930421" cy="688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421" y="6349587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61925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gráfico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858511"/>
            <a:ext cx="3304451" cy="27650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Los gráficos son representaciones que muestran los resultados y tendencias de los números existentes en una tabla.</a:t>
            </a:r>
          </a:p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Creamos un gráfico para mostrar en forma mucho más clara </a:t>
            </a:r>
            <a:r>
              <a:rPr lang="es-ES" sz="15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loss</a:t>
            </a: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 datos que, en muchos casos si se ven en la tabla, pueden ser difíciles de interpretar.</a:t>
            </a: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Resultado de imagen para gráfico circular exce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57601" y="2352757"/>
            <a:ext cx="2545714" cy="153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n para gráfico de línea exce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72" t="10508" r="1128" b="3596"/>
          <a:stretch/>
        </p:blipFill>
        <p:spPr bwMode="auto">
          <a:xfrm>
            <a:off x="9259860" y="2302385"/>
            <a:ext cx="2467749" cy="158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sultado de imagen para gráfico de área exc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725" y="4349568"/>
            <a:ext cx="2778029" cy="243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Resultado de imagen para gráfico de superficie exc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897" y="4461093"/>
            <a:ext cx="3532223" cy="199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558293"/>
            <a:ext cx="4118390" cy="1910587"/>
          </a:xfrm>
        </p:spPr>
        <p:txBody>
          <a:bodyPr>
            <a:normAutofit/>
          </a:bodyPr>
          <a:lstStyle/>
          <a:p>
            <a:pPr algn="l"/>
            <a:r>
              <a:rPr lang="es-PE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Tipos de gráfico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575561"/>
            <a:ext cx="3304451" cy="3154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Existen muchas categorías de gráficos en Excel. Entre las más usadas están: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De columnas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De barras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Circulares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De línea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De área</a:t>
            </a:r>
          </a:p>
          <a:p>
            <a:pPr marL="342900" indent="-342900" algn="l">
              <a:lnSpc>
                <a:spcPct val="120000"/>
              </a:lnSpc>
              <a:buAutoNum type="arabicPeriod"/>
            </a:pPr>
            <a:r>
              <a:rPr lang="es-PE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De superficie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2050" name="Picture 2" descr="Resultado de imagen para gráfico de columnas excel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725" y="361783"/>
            <a:ext cx="2475352" cy="1573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gráfico de barras excel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9860" y="223013"/>
            <a:ext cx="1967885" cy="171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5121119" y="1742858"/>
            <a:ext cx="21001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 columnas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438690" y="1835413"/>
            <a:ext cx="161307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 barras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5604667" y="3747805"/>
            <a:ext cx="13241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Circular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9473219" y="3856829"/>
            <a:ext cx="15440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 líneas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5599345" y="6259815"/>
            <a:ext cx="13347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 área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8573634" y="6259815"/>
            <a:ext cx="21323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 superficie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7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466853"/>
            <a:ext cx="3439564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Partes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un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gráfico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484121"/>
            <a:ext cx="3304451" cy="3154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Área del gráfico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Área de trazado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Eje de valores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Eje de categorías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Serie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Título del gráfico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Título del eje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P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Etiqueta de datos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 rot="5400000">
            <a:off x="-519547" y="589424"/>
            <a:ext cx="1498402" cy="2631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Básico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12" name="Picture 2" descr="Resultado de imagen para gráfico de columnas exce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417" y="1184743"/>
            <a:ext cx="7413545" cy="471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1676943" y="1340463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171182" y="2146369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9356342" y="3829735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5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919288" y="2134909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6363444" y="4942513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8487175" y="5277638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7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934548" y="3426153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8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658417" y="882473"/>
            <a:ext cx="7018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dirty="0" smtClean="0"/>
              <a:t>NIVELES DE DIFUSIÓN DE CURSOS</a:t>
            </a:r>
            <a:endParaRPr lang="en-US" sz="2400" b="1" dirty="0"/>
          </a:p>
        </p:txBody>
      </p:sp>
      <p:sp>
        <p:nvSpPr>
          <p:cNvPr id="20" name="Rectángulo 19"/>
          <p:cNvSpPr/>
          <p:nvPr/>
        </p:nvSpPr>
        <p:spPr>
          <a:xfrm>
            <a:off x="8630054" y="491621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6</a:t>
            </a:r>
            <a:endParaRPr lang="es-E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84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194</Words>
  <Application>Microsoft Office PowerPoint</Application>
  <PresentationFormat>Panorámica</PresentationFormat>
  <Paragraphs>49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Comfortaa</vt:lpstr>
      <vt:lpstr>Comfortaa Light</vt:lpstr>
      <vt:lpstr>Office Theme</vt:lpstr>
      <vt:lpstr>MS EXCEL BÁSICO</vt:lpstr>
      <vt:lpstr>Módulo 6</vt:lpstr>
      <vt:lpstr>¿Qué es y para qué sirve un gráfico?</vt:lpstr>
      <vt:lpstr>¿Qué es un gráfico?</vt:lpstr>
      <vt:lpstr>Tipos de gráfico</vt:lpstr>
      <vt:lpstr>Partes de un gráfico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Sergio Bazo</cp:lastModifiedBy>
  <cp:revision>44</cp:revision>
  <dcterms:created xsi:type="dcterms:W3CDTF">2017-09-01T15:02:55Z</dcterms:created>
  <dcterms:modified xsi:type="dcterms:W3CDTF">2017-09-22T17:40:57Z</dcterms:modified>
</cp:coreProperties>
</file>