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61" r:id="rId4"/>
    <p:sldId id="259" r:id="rId5"/>
    <p:sldId id="267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E6"/>
    <a:srgbClr val="3E79DE"/>
    <a:srgbClr val="3C7AE4"/>
    <a:srgbClr val="3874DD"/>
    <a:srgbClr val="399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6"/>
    <p:restoredTop sz="86406"/>
  </p:normalViewPr>
  <p:slideViewPr>
    <p:cSldViewPr snapToGrid="0" snapToObjects="1">
      <p:cViewPr varScale="1">
        <p:scale>
          <a:sx n="63" d="100"/>
          <a:sy n="63" d="100"/>
        </p:scale>
        <p:origin x="102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0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5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7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4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50F63-AC53-7B41-A2EC-C5D988FC112A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666" y="2247410"/>
            <a:ext cx="9144000" cy="1137861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MS EXCEL BÁSICO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08942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Profesor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: Sergio Bazo Bertrán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637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9410" y="2247410"/>
            <a:ext cx="8757455" cy="1137861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Módulo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5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10466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Funciones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301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7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9491" y="2118360"/>
            <a:ext cx="8086772" cy="236219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y para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sirve</a:t>
            </a:r>
            <a: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</a:b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función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521119" y="2268062"/>
            <a:ext cx="158372" cy="2029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sultado de imagen para funciones en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0486"/>
            <a:ext cx="7498080" cy="664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49587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109169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función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995671"/>
            <a:ext cx="3304451" cy="27650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Una función es </a:t>
            </a:r>
            <a:r>
              <a:rPr lang="es-E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una </a:t>
            </a:r>
            <a:r>
              <a:rPr lang="es-E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estructura </a:t>
            </a:r>
            <a:r>
              <a:rPr lang="es-E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predefinida por el programa para realizar cálculos u otras operaciones específicas con los datos</a:t>
            </a:r>
            <a:r>
              <a:rPr lang="es-E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.</a:t>
            </a:r>
          </a:p>
          <a:p>
            <a:pPr algn="l">
              <a:lnSpc>
                <a:spcPct val="120000"/>
              </a:lnSpc>
            </a:pPr>
            <a:r>
              <a:rPr lang="es-E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Las funciones están divididas por categorías, según el tipo de resultado que obtienen.</a:t>
            </a:r>
            <a:endParaRPr lang="es-ES" sz="17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0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558293"/>
            <a:ext cx="4118390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Componentes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función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575561"/>
            <a:ext cx="3304451" cy="31546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buAutoNum type="arabicPeriod"/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Signo igual ( = )</a:t>
            </a:r>
          </a:p>
          <a:p>
            <a:pPr marL="342900" indent="-342900" algn="l">
              <a:lnSpc>
                <a:spcPct val="120000"/>
              </a:lnSpc>
              <a:buAutoNum type="arabicPeriod"/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" charset="0"/>
                <a:cs typeface="Comfortaa" charset="0"/>
              </a:rPr>
              <a:t>El nombre de la función que va a utilizarse</a:t>
            </a:r>
          </a:p>
          <a:p>
            <a:pPr marL="342900" indent="-342900" algn="l">
              <a:lnSpc>
                <a:spcPct val="120000"/>
              </a:lnSpc>
              <a:buAutoNum type="arabicPeriod"/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" charset="0"/>
                <a:cs typeface="Comfortaa" charset="0"/>
              </a:rPr>
              <a:t>3. Entre paréntesis los argumentos de la función separados por una coma o punto y coma, dependiendo de la configuración regional de tu computadora.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523304" y="3470707"/>
            <a:ext cx="71229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=</a:t>
            </a:r>
            <a:r>
              <a:rPr lang="es-ES" sz="44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buscarv</a:t>
            </a:r>
            <a:r>
              <a:rPr lang="es-E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(c4,e$3:g$38,2,falso)</a:t>
            </a:r>
            <a:endParaRPr lang="es-ES" sz="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20339" y="2922409"/>
            <a:ext cx="37289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Ejemplo de una función: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7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558293"/>
            <a:ext cx="3439564" cy="191058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son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los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argumentos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función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575561"/>
            <a:ext cx="3304451" cy="31546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Los argumentos de una función son los componentes que van entre paréntesis y separados por coma o punto y coma que permiten que la función arroje el resultado. Cada función tiene una estructura de argumentos diferente. Pueden ser entre 0 y 255 argumentos.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523304" y="3470707"/>
            <a:ext cx="71229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=</a:t>
            </a:r>
            <a:r>
              <a:rPr lang="es-ES" sz="44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buscarv</a:t>
            </a:r>
            <a:r>
              <a:rPr lang="es-E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(c4,e$3:g$38,2,falso)</a:t>
            </a:r>
            <a:endParaRPr lang="es-ES" sz="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20339" y="2922409"/>
            <a:ext cx="37289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Ejemplo de una función: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84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751494"/>
            <a:ext cx="3439564" cy="191058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son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los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argumentos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función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876689"/>
            <a:ext cx="3304451" cy="31546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Los argumentos pueden ser: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Números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Textos (siempre escritos entre comillas)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Referencias o rangos de celda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Fórmulas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Otras funciones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Valores lógicos (verdadero o </a:t>
            </a:r>
            <a:r>
              <a:rPr lang="es-PE" sz="160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falso)</a:t>
            </a:r>
            <a:endParaRPr lang="es-PE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523304" y="3470707"/>
            <a:ext cx="71229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=</a:t>
            </a:r>
            <a:r>
              <a:rPr lang="es-ES" sz="44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buscarv</a:t>
            </a:r>
            <a:r>
              <a:rPr lang="es-E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(c4,e$3:g$38,2,falso)</a:t>
            </a:r>
            <a:endParaRPr lang="es-ES" sz="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20339" y="2922409"/>
            <a:ext cx="37289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Ejemplo de una función: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439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276</Words>
  <Application>Microsoft Office PowerPoint</Application>
  <PresentationFormat>Panorámica</PresentationFormat>
  <Paragraphs>39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Comfortaa</vt:lpstr>
      <vt:lpstr>Comfortaa Light</vt:lpstr>
      <vt:lpstr>Office Theme</vt:lpstr>
      <vt:lpstr>MS EXCEL BÁSICO</vt:lpstr>
      <vt:lpstr>Módulo 5</vt:lpstr>
      <vt:lpstr>¿Qué es y para qué sirve una función?</vt:lpstr>
      <vt:lpstr>¿Qué es una función?</vt:lpstr>
      <vt:lpstr>Componentes de una función</vt:lpstr>
      <vt:lpstr>¿Qué son los argumentos de una función?</vt:lpstr>
      <vt:lpstr>¿Qué son los argumentos de una función?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Sergio Bazo</cp:lastModifiedBy>
  <cp:revision>40</cp:revision>
  <dcterms:created xsi:type="dcterms:W3CDTF">2017-09-01T15:02:55Z</dcterms:created>
  <dcterms:modified xsi:type="dcterms:W3CDTF">2017-09-18T22:15:50Z</dcterms:modified>
</cp:coreProperties>
</file>