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61" r:id="rId4"/>
    <p:sldId id="259" r:id="rId5"/>
    <p:sldId id="267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E6"/>
    <a:srgbClr val="3E79DE"/>
    <a:srgbClr val="3C7AE4"/>
    <a:srgbClr val="3874DD"/>
    <a:srgbClr val="399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6"/>
    <p:restoredTop sz="86406"/>
  </p:normalViewPr>
  <p:slideViewPr>
    <p:cSldViewPr snapToGrid="0" snapToObjects="1">
      <p:cViewPr varScale="1">
        <p:scale>
          <a:sx n="97" d="100"/>
          <a:sy n="97" d="100"/>
        </p:scale>
        <p:origin x="111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5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4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50F63-AC53-7B41-A2EC-C5D988FC112A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666" y="2247410"/>
            <a:ext cx="9144000" cy="1137861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MS EXCEL BÁSICO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08942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Profesor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: Sergio Bazo Bertrán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637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9410" y="2247410"/>
            <a:ext cx="8757455" cy="1137861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Módulo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1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10466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Introducción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a Excel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01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7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9491" y="2118360"/>
            <a:ext cx="8086772" cy="246545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y para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sirve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hoja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cálculo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521119" y="2268062"/>
            <a:ext cx="158372" cy="21932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495" y="95249"/>
            <a:ext cx="7884649" cy="676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49587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150317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hoja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cálculo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391911"/>
            <a:ext cx="3304451" cy="241452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Una hoja de cálculo </a:t>
            </a:r>
            <a:r>
              <a:rPr lang="es-E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es </a:t>
            </a:r>
            <a:r>
              <a:rPr lang="es-ES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un tipo de documento, que permite manipular datos numéricos y alfanuméricos dispuestos en forma de tablas compuestas por celdas </a:t>
            </a:r>
            <a:r>
              <a:rPr lang="es-ES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formadas en el cruce de filas y columnas.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0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81737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Microsoft Excel?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986271"/>
            <a:ext cx="3304451" cy="20030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Microsoft Excel es una aplicación de hojas de cálculo que forma parte de la suite de oficina Microsoft Office.</a:t>
            </a:r>
          </a:p>
          <a:p>
            <a:pPr algn="l">
              <a:lnSpc>
                <a:spcPct val="120000"/>
              </a:lnSpc>
            </a:pP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  <a:p>
            <a:pPr algn="l">
              <a:lnSpc>
                <a:spcPct val="120000"/>
              </a:lnSpc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Es una aplicación utilizada en tareas financieras y contables, con fórmulas, gráficos y un lenguaje de programación.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2050" name="Picture 2" descr="Resultado de imagen para microsoft excel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"/>
          <a:stretch/>
        </p:blipFill>
        <p:spPr bwMode="auto">
          <a:xfrm>
            <a:off x="4434840" y="1206252"/>
            <a:ext cx="7543108" cy="455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7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excel mac 19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496" y="0"/>
            <a:ext cx="7843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81737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Hagamos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un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poco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historia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…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986271"/>
            <a:ext cx="3304451" cy="20030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Microsoft publicó la primera versión de Excel para Mac en 1985, y la primera versión de Windows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en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noviembre de 1987.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Ante la lentitud de sus competidores, Microsoft logró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alcanzar la posición de los principales desarrolladores de software para hoja de cálculo de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PC. 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https://applesencia.com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3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739" y="6477151"/>
            <a:ext cx="1205381" cy="261166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9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133553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Hagamos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un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poco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historia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…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352799"/>
            <a:ext cx="3304451" cy="21793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Microsoft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impulsó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luego su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ventaja competitiva lanzando al mercado nuevas versiones de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Excel. La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versión actual tanto para la plataforma Windows y Mac OS X es el Excel 2016.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3074" name="Picture 2" descr="Resultado de imagen para primera versión excel para 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496" y="-28188"/>
            <a:ext cx="7812504" cy="688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95307"/>
            <a:ext cx="1202473" cy="260537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379496" y="633478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http://7exceltips.blogspot.pe/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4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</TotalTime>
  <Words>269</Words>
  <Application>Microsoft Office PowerPoint</Application>
  <PresentationFormat>Panorámica</PresentationFormat>
  <Paragraphs>26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Comfortaa</vt:lpstr>
      <vt:lpstr>Comfortaa Light</vt:lpstr>
      <vt:lpstr>Office Theme</vt:lpstr>
      <vt:lpstr>MS EXCEL BÁSICO</vt:lpstr>
      <vt:lpstr>Módulo 1</vt:lpstr>
      <vt:lpstr>¿Qué es y para qué sirve una hoja de cálculo?</vt:lpstr>
      <vt:lpstr>¿Qué es una hoja de cálculo?</vt:lpstr>
      <vt:lpstr>¿Qué es Microsoft Excel?</vt:lpstr>
      <vt:lpstr>Hagamos un poco de historia…</vt:lpstr>
      <vt:lpstr>Hagamos un poco de historia…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Alberto Donayre Torres</cp:lastModifiedBy>
  <cp:revision>34</cp:revision>
  <dcterms:created xsi:type="dcterms:W3CDTF">2017-09-01T15:02:55Z</dcterms:created>
  <dcterms:modified xsi:type="dcterms:W3CDTF">2017-10-12T23:45:14Z</dcterms:modified>
</cp:coreProperties>
</file>