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57" r:id="rId3"/>
    <p:sldId id="261" r:id="rId4"/>
    <p:sldId id="259" r:id="rId5"/>
    <p:sldId id="267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80E6"/>
    <a:srgbClr val="3E79DE"/>
    <a:srgbClr val="3C7AE4"/>
    <a:srgbClr val="3874DD"/>
    <a:srgbClr val="399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56"/>
    <p:restoredTop sz="86406"/>
  </p:normalViewPr>
  <p:slideViewPr>
    <p:cSldViewPr snapToGrid="0" snapToObjects="1">
      <p:cViewPr varScale="1">
        <p:scale>
          <a:sx n="63" d="100"/>
          <a:sy n="63" d="100"/>
        </p:scale>
        <p:origin x="102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0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5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05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20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7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7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85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74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50F63-AC53-7B41-A2EC-C5D988FC112A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7.jpeg"/><Relationship Id="rId10" Type="http://schemas.openxmlformats.org/officeDocument/2006/relationships/image" Target="../media/image10.png"/><Relationship Id="rId4" Type="http://schemas.openxmlformats.org/officeDocument/2006/relationships/image" Target="../media/image6.gif"/><Relationship Id="rId9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666" y="2247410"/>
            <a:ext cx="9144000" cy="1137861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MS EXCEL BÁSICO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67403" y="3089426"/>
            <a:ext cx="3505589" cy="5034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Profesor</a:t>
            </a:r>
            <a:r>
              <a:rPr lang="en-US" sz="1600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: Sergio Bazo Bertrán</a:t>
            </a:r>
            <a:endParaRPr lang="en-US" sz="1600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26377" y="2528758"/>
            <a:ext cx="126394" cy="887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65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39410" y="2247410"/>
            <a:ext cx="8757455" cy="1137861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Módulo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6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67403" y="3104666"/>
            <a:ext cx="3505589" cy="5034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Gráficos</a:t>
            </a:r>
            <a:endParaRPr lang="en-US" sz="1600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13017" y="2528758"/>
            <a:ext cx="126394" cy="887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57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79491" y="2118360"/>
            <a:ext cx="8086772" cy="236219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es</a:t>
            </a:r>
            <a:r>
              <a:rPr lang="en-US" b="1" dirty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/>
            </a:r>
            <a:br>
              <a:rPr lang="en-US" b="1" dirty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</a:b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y para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sirve</a:t>
            </a:r>
            <a:r>
              <a:rPr lang="en-US" b="1" dirty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/>
            </a:r>
            <a:br>
              <a:rPr lang="en-US" b="1" dirty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</a:b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un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gráfico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?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521119" y="2268062"/>
            <a:ext cx="158372" cy="20296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12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gráficos en exc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579" y="-28188"/>
            <a:ext cx="7930421" cy="6886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421" y="6349587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619253"/>
            <a:ext cx="3304451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un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gráfico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?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2858511"/>
            <a:ext cx="3304451" cy="27650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Los gráficos son representaciones que muestran los resultados y tendencias de los números existentes en una tabla.</a:t>
            </a:r>
          </a:p>
          <a:p>
            <a:pPr algn="l">
              <a:lnSpc>
                <a:spcPct val="120000"/>
              </a:lnSpc>
            </a:pP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Creamos un gráfico para mostrar en forma mucho más clara </a:t>
            </a:r>
            <a:r>
              <a:rPr lang="es-ES" sz="15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loss</a:t>
            </a: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 datos que, en muchos casos si se ven en la tabla, pueden ser difíciles de interpretar.</a:t>
            </a:r>
            <a:endParaRPr lang="es-ES" sz="1500" dirty="0">
              <a:solidFill>
                <a:schemeClr val="tx1">
                  <a:lumMod val="65000"/>
                  <a:lumOff val="35000"/>
                </a:schemeClr>
              </a:solidFill>
              <a:latin typeface="Comfortaa Light" charset="0"/>
              <a:ea typeface="Comfortaa Light" charset="0"/>
              <a:cs typeface="Comfortaa Light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20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Resultado de imagen para gráfico circular exce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957601" y="2352757"/>
            <a:ext cx="2545714" cy="1537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Resultado de imagen para gráfico de línea excel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72" t="10508" r="1128" b="3596"/>
          <a:stretch/>
        </p:blipFill>
        <p:spPr bwMode="auto">
          <a:xfrm>
            <a:off x="9259860" y="2302385"/>
            <a:ext cx="2467749" cy="1588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Resultado de imagen para gráfico de área exce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725" y="4349568"/>
            <a:ext cx="2778029" cy="243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Resultado de imagen para gráfico de superficie exce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897" y="4461093"/>
            <a:ext cx="3532223" cy="1990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558293"/>
            <a:ext cx="4118390" cy="1910587"/>
          </a:xfrm>
        </p:spPr>
        <p:txBody>
          <a:bodyPr>
            <a:normAutofit/>
          </a:bodyPr>
          <a:lstStyle/>
          <a:p>
            <a:pPr algn="l"/>
            <a:r>
              <a:rPr lang="es-PE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Tipos de gráfico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2575561"/>
            <a:ext cx="3304451" cy="31546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Existen muchas categorías de gráficos en Excel. Entre las más usadas están:</a:t>
            </a:r>
          </a:p>
          <a:p>
            <a:pPr marL="342900" indent="-342900" algn="l">
              <a:lnSpc>
                <a:spcPct val="120000"/>
              </a:lnSpc>
              <a:buAutoNum type="arabicPeriod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De columnas</a:t>
            </a:r>
          </a:p>
          <a:p>
            <a:pPr marL="342900" indent="-342900" algn="l">
              <a:lnSpc>
                <a:spcPct val="120000"/>
              </a:lnSpc>
              <a:buAutoNum type="arabicPeriod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De barras</a:t>
            </a:r>
          </a:p>
          <a:p>
            <a:pPr marL="342900" indent="-342900" algn="l">
              <a:lnSpc>
                <a:spcPct val="120000"/>
              </a:lnSpc>
              <a:buAutoNum type="arabicPeriod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Circulares</a:t>
            </a:r>
          </a:p>
          <a:p>
            <a:pPr marL="342900" indent="-342900" algn="l">
              <a:lnSpc>
                <a:spcPct val="120000"/>
              </a:lnSpc>
              <a:buAutoNum type="arabicPeriod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De línea</a:t>
            </a:r>
          </a:p>
          <a:p>
            <a:pPr marL="342900" indent="-342900" algn="l">
              <a:lnSpc>
                <a:spcPct val="120000"/>
              </a:lnSpc>
              <a:buAutoNum type="arabicPeriod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De área</a:t>
            </a:r>
          </a:p>
          <a:p>
            <a:pPr marL="342900" indent="-342900" algn="l">
              <a:lnSpc>
                <a:spcPct val="120000"/>
              </a:lnSpc>
              <a:buAutoNum type="arabicPeriod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De superficie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914" y="6346568"/>
            <a:ext cx="1205381" cy="26116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2050" name="Picture 2" descr="Resultado de imagen para gráfico de columnas excel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725" y="361783"/>
            <a:ext cx="2475352" cy="1573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esultado de imagen para gráfico de barras excel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9860" y="223013"/>
            <a:ext cx="1967885" cy="1712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5121119" y="1742858"/>
            <a:ext cx="210012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 columnas</a:t>
            </a:r>
            <a:endParaRPr lang="es-E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9438690" y="1835413"/>
            <a:ext cx="161307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 barras</a:t>
            </a:r>
            <a:endParaRPr lang="es-E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5604667" y="3747805"/>
            <a:ext cx="132414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Circular</a:t>
            </a:r>
            <a:endParaRPr lang="es-E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9473219" y="3856829"/>
            <a:ext cx="154401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 líneas</a:t>
            </a:r>
            <a:endParaRPr lang="es-E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5599345" y="6259815"/>
            <a:ext cx="133478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 área</a:t>
            </a:r>
            <a:endParaRPr lang="es-E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8573634" y="6259815"/>
            <a:ext cx="213231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 superficie</a:t>
            </a:r>
            <a:endParaRPr lang="es-E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771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466853"/>
            <a:ext cx="3439564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Partes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 un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gráfico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2484121"/>
            <a:ext cx="3304451" cy="31546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PE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Área del gráfico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PE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Área de trazado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PE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Eje de valores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PE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Eje de categorías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PE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Serie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PE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Título del gráfico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PE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Título del eje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PE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Etiqueta de datos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914" y="6346568"/>
            <a:ext cx="1205381" cy="26116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12" name="Picture 2" descr="Resultado de imagen para gráfico de columnas exce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417" y="1184743"/>
            <a:ext cx="7413545" cy="4713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11676943" y="1340463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</a:t>
            </a:r>
            <a:endParaRPr lang="es-E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6171182" y="2146369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2</a:t>
            </a:r>
            <a:endParaRPr lang="es-E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9356342" y="3829735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5</a:t>
            </a:r>
            <a:endParaRPr lang="es-E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4919288" y="2134909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3</a:t>
            </a:r>
            <a:endParaRPr lang="es-E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6363444" y="4942513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4</a:t>
            </a:r>
            <a:endParaRPr lang="es-E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8487175" y="5277638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7</a:t>
            </a:r>
            <a:endParaRPr lang="es-E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6934548" y="3426153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8</a:t>
            </a:r>
            <a:endParaRPr lang="es-E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658417" y="882473"/>
            <a:ext cx="7018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2400" b="1" dirty="0" smtClean="0"/>
              <a:t>NIVELES DE DIFUSIÓN DE CURSOS</a:t>
            </a:r>
            <a:endParaRPr lang="en-US" sz="2400" b="1" dirty="0"/>
          </a:p>
        </p:txBody>
      </p:sp>
      <p:sp>
        <p:nvSpPr>
          <p:cNvPr id="20" name="Rectángulo 19"/>
          <p:cNvSpPr/>
          <p:nvPr/>
        </p:nvSpPr>
        <p:spPr>
          <a:xfrm>
            <a:off x="8630054" y="491621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6</a:t>
            </a:r>
            <a:endParaRPr lang="es-E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0846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1529</TotalTime>
  <Words>194</Words>
  <Application>Microsoft Office PowerPoint</Application>
  <PresentationFormat>Panorámica</PresentationFormat>
  <Paragraphs>49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Comfortaa</vt:lpstr>
      <vt:lpstr>Comfortaa Light</vt:lpstr>
      <vt:lpstr>Office Theme</vt:lpstr>
      <vt:lpstr>MS EXCEL BÁSICO</vt:lpstr>
      <vt:lpstr>Módulo 6</vt:lpstr>
      <vt:lpstr>¿Qué es y para qué sirve un gráfico?</vt:lpstr>
      <vt:lpstr>¿Qué es un gráfico?</vt:lpstr>
      <vt:lpstr>Tipos de gráfico</vt:lpstr>
      <vt:lpstr>Partes de un gráfico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Sergio Bazo</cp:lastModifiedBy>
  <cp:revision>44</cp:revision>
  <dcterms:created xsi:type="dcterms:W3CDTF">2017-09-01T15:02:55Z</dcterms:created>
  <dcterms:modified xsi:type="dcterms:W3CDTF">2017-09-22T17:40:57Z</dcterms:modified>
</cp:coreProperties>
</file>