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57" r:id="rId3"/>
    <p:sldId id="261" r:id="rId4"/>
    <p:sldId id="259" r:id="rId5"/>
    <p:sldId id="267" r:id="rId6"/>
    <p:sldId id="269" r:id="rId7"/>
    <p:sldId id="27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80E6"/>
    <a:srgbClr val="3E79DE"/>
    <a:srgbClr val="3C7AE4"/>
    <a:srgbClr val="3874DD"/>
    <a:srgbClr val="399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6"/>
    <p:restoredTop sz="86406"/>
  </p:normalViewPr>
  <p:slideViewPr>
    <p:cSldViewPr snapToGrid="0" snapToObjects="1">
      <p:cViewPr varScale="1">
        <p:scale>
          <a:sx n="63" d="100"/>
          <a:sy n="63" d="100"/>
        </p:scale>
        <p:origin x="102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0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5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05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620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7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7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85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74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50F63-AC53-7B41-A2EC-C5D988FC112A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666" y="2247410"/>
            <a:ext cx="9144000" cy="1137861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MS EXCEL BÁSICO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67403" y="3089426"/>
            <a:ext cx="3505589" cy="5034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Profesor</a:t>
            </a:r>
            <a:r>
              <a:rPr lang="en-US" sz="1600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: Sergio Bazo Bertrán</a:t>
            </a:r>
            <a:endParaRPr lang="en-US" sz="1600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26377" y="2528758"/>
            <a:ext cx="126394" cy="887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65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39410" y="2247410"/>
            <a:ext cx="8757455" cy="1137861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Módulo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5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67403" y="3104666"/>
            <a:ext cx="3505589" cy="5034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Funciones</a:t>
            </a:r>
            <a:endParaRPr lang="en-US" sz="1600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13017" y="2528758"/>
            <a:ext cx="126394" cy="887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57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79491" y="2118360"/>
            <a:ext cx="8086772" cy="236219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¿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es</a:t>
            </a:r>
            <a:r>
              <a:rPr lang="en-US" b="1" dirty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/>
            </a:r>
            <a:br>
              <a:rPr lang="en-US" b="1" dirty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</a:b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y para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sirve</a:t>
            </a:r>
            <a:r>
              <a:rPr lang="en-US" b="1" dirty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/>
            </a:r>
            <a:br>
              <a:rPr lang="en-US" b="1" dirty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</a:b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una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función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?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521119" y="2268062"/>
            <a:ext cx="158372" cy="20296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12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esultado de imagen para funciones en exc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90486"/>
            <a:ext cx="7498080" cy="6645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421" y="6349587"/>
            <a:ext cx="1202473" cy="260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1091693"/>
            <a:ext cx="3304451" cy="191058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¿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es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una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función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?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2995671"/>
            <a:ext cx="3304451" cy="276504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s-ES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Una función es </a:t>
            </a:r>
            <a:r>
              <a:rPr lang="es-ES" sz="17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una </a:t>
            </a:r>
            <a:r>
              <a:rPr lang="es-ES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estructura </a:t>
            </a:r>
            <a:r>
              <a:rPr lang="es-ES" sz="17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predefinida por el programa para realizar cálculos u otras operaciones específicas con los datos</a:t>
            </a:r>
            <a:r>
              <a:rPr lang="es-ES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.</a:t>
            </a:r>
          </a:p>
          <a:p>
            <a:pPr algn="l">
              <a:lnSpc>
                <a:spcPct val="120000"/>
              </a:lnSpc>
            </a:pPr>
            <a:r>
              <a:rPr lang="es-ES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Las funciones están divididas por categorías, según el tipo de resultado que obtienen.</a:t>
            </a:r>
            <a:endParaRPr lang="es-ES" sz="1700" dirty="0">
              <a:solidFill>
                <a:schemeClr val="tx1">
                  <a:lumMod val="65000"/>
                  <a:lumOff val="35000"/>
                </a:schemeClr>
              </a:solidFill>
              <a:latin typeface="Comfortaa Light" charset="0"/>
              <a:ea typeface="Comfortaa Light" charset="0"/>
              <a:cs typeface="Comfortaa Light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20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558293"/>
            <a:ext cx="4118390" cy="191058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Componentes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de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una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función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2575561"/>
            <a:ext cx="3304451" cy="31546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lnSpc>
                <a:spcPct val="120000"/>
              </a:lnSpc>
              <a:buAutoNum type="arabicPeriod"/>
            </a:pP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Signo igual ( = )</a:t>
            </a:r>
          </a:p>
          <a:p>
            <a:pPr marL="342900" indent="-342900" algn="l">
              <a:lnSpc>
                <a:spcPct val="120000"/>
              </a:lnSpc>
              <a:buAutoNum type="arabicPeriod"/>
            </a:pP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" charset="0"/>
                <a:cs typeface="Comfortaa" charset="0"/>
              </a:rPr>
              <a:t>El nombre de la función que va a utilizarse</a:t>
            </a:r>
          </a:p>
          <a:p>
            <a:pPr marL="342900" indent="-342900" algn="l">
              <a:lnSpc>
                <a:spcPct val="120000"/>
              </a:lnSpc>
              <a:buAutoNum type="arabicPeriod"/>
            </a:pP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" charset="0"/>
                <a:cs typeface="Comfortaa" charset="0"/>
              </a:rPr>
              <a:t>3. Entre paréntesis los argumentos de la función separados por una coma o punto y coma, dependiendo de la configuración regional de tu computadora.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914" y="6346568"/>
            <a:ext cx="1205381" cy="26116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523304" y="3470707"/>
            <a:ext cx="712297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=</a:t>
            </a:r>
            <a:r>
              <a:rPr lang="es-ES" sz="4400" b="1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buscarv</a:t>
            </a:r>
            <a:r>
              <a:rPr lang="es-ES" sz="4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(c4,e$3:g$38,2,falso)</a:t>
            </a:r>
            <a:endParaRPr lang="es-ES" sz="4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220339" y="2922409"/>
            <a:ext cx="372890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Ejemplo de una función: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771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558293"/>
            <a:ext cx="3439564" cy="1910587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¿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son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los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argumentos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de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una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función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?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2575561"/>
            <a:ext cx="3304451" cy="31546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Los argumentos de una función son los componentes que van entre paréntesis y separados por coma o punto y coma que permiten que la función arroje el resultado. Cada función tiene una estructura de argumentos diferente. Pueden ser entre 0 y 255 argumentos.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914" y="6346568"/>
            <a:ext cx="1205381" cy="26116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523304" y="3470707"/>
            <a:ext cx="712297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=</a:t>
            </a:r>
            <a:r>
              <a:rPr lang="es-ES" sz="4400" b="1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buscarv</a:t>
            </a:r>
            <a:r>
              <a:rPr lang="es-ES" sz="4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(c4,e$3:g$38,2,falso)</a:t>
            </a:r>
            <a:endParaRPr lang="es-ES" sz="4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220339" y="2922409"/>
            <a:ext cx="372890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Ejemplo de una función: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846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751494"/>
            <a:ext cx="3439564" cy="1910587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¿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son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los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argumentos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de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una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función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?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2876689"/>
            <a:ext cx="3304451" cy="31546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Los argumentos pueden ser: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Números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Textos (siempre escritos entre comillas)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Referencias o rangos de celda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Fórmulas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Otras funciones</a:t>
            </a:r>
          </a:p>
          <a:p>
            <a:pPr marL="285750" indent="-28575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s-PE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Valores lógicos (verdadero o </a:t>
            </a:r>
            <a:r>
              <a:rPr lang="es-PE" sz="160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falso)</a:t>
            </a:r>
            <a:endParaRPr lang="es-PE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1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914" y="6346568"/>
            <a:ext cx="1205381" cy="261166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Excel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523304" y="3470707"/>
            <a:ext cx="712297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=</a:t>
            </a:r>
            <a:r>
              <a:rPr lang="es-ES" sz="4400" b="1" dirty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buscarv</a:t>
            </a:r>
            <a:r>
              <a:rPr lang="es-ES" sz="4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(c4,e$3:g$38,2,falso)</a:t>
            </a:r>
            <a:endParaRPr lang="es-ES" sz="4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220339" y="2922409"/>
            <a:ext cx="372890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Ejemplo de una función: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2439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1497</TotalTime>
  <Words>276</Words>
  <Application>Microsoft Office PowerPoint</Application>
  <PresentationFormat>Panorámica</PresentationFormat>
  <Paragraphs>39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Comfortaa</vt:lpstr>
      <vt:lpstr>Comfortaa Light</vt:lpstr>
      <vt:lpstr>Office Theme</vt:lpstr>
      <vt:lpstr>MS EXCEL BÁSICO</vt:lpstr>
      <vt:lpstr>Módulo 5</vt:lpstr>
      <vt:lpstr>¿Qué es y para qué sirve una función?</vt:lpstr>
      <vt:lpstr>¿Qué es una función?</vt:lpstr>
      <vt:lpstr>Componentes de una función</vt:lpstr>
      <vt:lpstr>¿Qué son los argumentos de una función?</vt:lpstr>
      <vt:lpstr>¿Qué son los argumentos de una función?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Sergio Bazo</cp:lastModifiedBy>
  <cp:revision>40</cp:revision>
  <dcterms:created xsi:type="dcterms:W3CDTF">2017-09-01T15:02:55Z</dcterms:created>
  <dcterms:modified xsi:type="dcterms:W3CDTF">2017-09-18T22:15:50Z</dcterms:modified>
</cp:coreProperties>
</file>