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7" r:id="rId2"/>
    <p:sldId id="268" r:id="rId3"/>
    <p:sldId id="259" r:id="rId4"/>
    <p:sldId id="269" r:id="rId5"/>
    <p:sldId id="265" r:id="rId6"/>
    <p:sldId id="27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80E6"/>
    <a:srgbClr val="3E79DE"/>
    <a:srgbClr val="3C7AE4"/>
    <a:srgbClr val="3874DD"/>
    <a:srgbClr val="3995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56"/>
    <p:restoredTop sz="86406"/>
  </p:normalViewPr>
  <p:slideViewPr>
    <p:cSldViewPr snapToGrid="0" snapToObjects="1">
      <p:cViewPr varScale="1">
        <p:scale>
          <a:sx n="63" d="100"/>
          <a:sy n="63" d="100"/>
        </p:scale>
        <p:origin x="1020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035F47-2EF0-4141-AC15-406E2429B5C2}" type="doc">
      <dgm:prSet loTypeId="urn:microsoft.com/office/officeart/2005/8/layout/vList3" loCatId="picture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3927EF25-B7EA-4E66-BC01-AB8F62BC24C2}">
      <dgm:prSet phldrT="[Texto]"/>
      <dgm:spPr/>
      <dgm:t>
        <a:bodyPr/>
        <a:lstStyle/>
        <a:p>
          <a:r>
            <a:rPr lang="es-ES" dirty="0"/>
            <a:t>Aritméticos</a:t>
          </a:r>
        </a:p>
      </dgm:t>
    </dgm:pt>
    <dgm:pt modelId="{0FC62C8E-AC15-48A4-94F6-13F787142371}" type="parTrans" cxnId="{F0365E3A-4478-42E6-8053-2FD43952BB78}">
      <dgm:prSet/>
      <dgm:spPr/>
      <dgm:t>
        <a:bodyPr/>
        <a:lstStyle/>
        <a:p>
          <a:endParaRPr lang="es-ES"/>
        </a:p>
      </dgm:t>
    </dgm:pt>
    <dgm:pt modelId="{27A69FCE-B62B-49A0-B6D5-1E1704F2A865}" type="sibTrans" cxnId="{F0365E3A-4478-42E6-8053-2FD43952BB78}">
      <dgm:prSet/>
      <dgm:spPr/>
      <dgm:t>
        <a:bodyPr/>
        <a:lstStyle/>
        <a:p>
          <a:endParaRPr lang="es-ES"/>
        </a:p>
      </dgm:t>
    </dgm:pt>
    <dgm:pt modelId="{AB9E2ED8-CBBC-44DC-8C57-34FAFE8DB8FD}">
      <dgm:prSet phldrT="[Texto]"/>
      <dgm:spPr/>
      <dgm:t>
        <a:bodyPr/>
        <a:lstStyle/>
        <a:p>
          <a:r>
            <a:rPr lang="es-ES" dirty="0"/>
            <a:t>De comparación</a:t>
          </a:r>
        </a:p>
      </dgm:t>
    </dgm:pt>
    <dgm:pt modelId="{2789CE54-084C-4F23-9992-5BA98AB63E1B}" type="parTrans" cxnId="{CCE15EF3-DF44-4465-8B1C-3CDED6878BD5}">
      <dgm:prSet/>
      <dgm:spPr/>
      <dgm:t>
        <a:bodyPr/>
        <a:lstStyle/>
        <a:p>
          <a:endParaRPr lang="es-ES"/>
        </a:p>
      </dgm:t>
    </dgm:pt>
    <dgm:pt modelId="{09A54946-4565-4316-B9D5-BEE4760D16C3}" type="sibTrans" cxnId="{CCE15EF3-DF44-4465-8B1C-3CDED6878BD5}">
      <dgm:prSet/>
      <dgm:spPr/>
      <dgm:t>
        <a:bodyPr/>
        <a:lstStyle/>
        <a:p>
          <a:endParaRPr lang="es-ES"/>
        </a:p>
      </dgm:t>
    </dgm:pt>
    <dgm:pt modelId="{506435BE-1CE8-4ED1-9510-7F0987B4A942}">
      <dgm:prSet phldrT="[Texto]"/>
      <dgm:spPr/>
      <dgm:t>
        <a:bodyPr/>
        <a:lstStyle/>
        <a:p>
          <a:r>
            <a:rPr lang="es-ES" dirty="0"/>
            <a:t>De unión de textos</a:t>
          </a:r>
        </a:p>
      </dgm:t>
    </dgm:pt>
    <dgm:pt modelId="{26829532-A7BE-47C3-A478-99AD317C8E8B}" type="parTrans" cxnId="{4252FF17-DDD8-41C7-BD2B-0A9F7383475F}">
      <dgm:prSet/>
      <dgm:spPr/>
      <dgm:t>
        <a:bodyPr/>
        <a:lstStyle/>
        <a:p>
          <a:endParaRPr lang="es-ES"/>
        </a:p>
      </dgm:t>
    </dgm:pt>
    <dgm:pt modelId="{A789D117-6176-437A-8A9C-C9F0FDDAE6A0}" type="sibTrans" cxnId="{4252FF17-DDD8-41C7-BD2B-0A9F7383475F}">
      <dgm:prSet/>
      <dgm:spPr/>
      <dgm:t>
        <a:bodyPr/>
        <a:lstStyle/>
        <a:p>
          <a:endParaRPr lang="es-ES"/>
        </a:p>
      </dgm:t>
    </dgm:pt>
    <dgm:pt modelId="{810A72C6-6767-49EE-A870-FD6151599B46}" type="pres">
      <dgm:prSet presAssocID="{26035F47-2EF0-4141-AC15-406E2429B5C2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4A19AA0-027D-45AD-ADDC-F1DAAAEB40A9}" type="pres">
      <dgm:prSet presAssocID="{3927EF25-B7EA-4E66-BC01-AB8F62BC24C2}" presName="composite" presStyleCnt="0"/>
      <dgm:spPr/>
    </dgm:pt>
    <dgm:pt modelId="{F755C002-1E77-4AEF-B901-EF3E80F5DE16}" type="pres">
      <dgm:prSet presAssocID="{3927EF25-B7EA-4E66-BC01-AB8F62BC24C2}" presName="imgShp" presStyleLbl="fgImgPlace1" presStyleIdx="0" presStyleCnt="3"/>
      <dgm:spPr/>
    </dgm:pt>
    <dgm:pt modelId="{1765523C-C98C-4758-B1FB-AF3C486954B4}" type="pres">
      <dgm:prSet presAssocID="{3927EF25-B7EA-4E66-BC01-AB8F62BC24C2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25409AA-1888-4AB1-A925-11B5F4DEC13A}" type="pres">
      <dgm:prSet presAssocID="{27A69FCE-B62B-49A0-B6D5-1E1704F2A865}" presName="spacing" presStyleCnt="0"/>
      <dgm:spPr/>
    </dgm:pt>
    <dgm:pt modelId="{FA15CCD3-734B-48C9-B158-7D68E786C36F}" type="pres">
      <dgm:prSet presAssocID="{AB9E2ED8-CBBC-44DC-8C57-34FAFE8DB8FD}" presName="composite" presStyleCnt="0"/>
      <dgm:spPr/>
    </dgm:pt>
    <dgm:pt modelId="{9C84CE9C-13F2-401C-82F3-016E474C79F1}" type="pres">
      <dgm:prSet presAssocID="{AB9E2ED8-CBBC-44DC-8C57-34FAFE8DB8FD}" presName="imgShp" presStyleLbl="fgImgPlace1" presStyleIdx="1" presStyleCnt="3"/>
      <dgm:spPr/>
    </dgm:pt>
    <dgm:pt modelId="{7C4C0EC4-2B98-48A8-B206-BCB5385BAD12}" type="pres">
      <dgm:prSet presAssocID="{AB9E2ED8-CBBC-44DC-8C57-34FAFE8DB8FD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7615E54-3871-4C10-BD3A-F6D343326502}" type="pres">
      <dgm:prSet presAssocID="{09A54946-4565-4316-B9D5-BEE4760D16C3}" presName="spacing" presStyleCnt="0"/>
      <dgm:spPr/>
    </dgm:pt>
    <dgm:pt modelId="{924068DC-9A49-4168-8DBF-A132A2244FF9}" type="pres">
      <dgm:prSet presAssocID="{506435BE-1CE8-4ED1-9510-7F0987B4A942}" presName="composite" presStyleCnt="0"/>
      <dgm:spPr/>
    </dgm:pt>
    <dgm:pt modelId="{A5BEF287-9DDE-44E0-A31C-378DAE07956C}" type="pres">
      <dgm:prSet presAssocID="{506435BE-1CE8-4ED1-9510-7F0987B4A942}" presName="imgShp" presStyleLbl="fgImgPlace1" presStyleIdx="2" presStyleCnt="3"/>
      <dgm:spPr/>
    </dgm:pt>
    <dgm:pt modelId="{1F41C16C-051E-42A6-9094-AAC1C331741D}" type="pres">
      <dgm:prSet presAssocID="{506435BE-1CE8-4ED1-9510-7F0987B4A942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252FF17-DDD8-41C7-BD2B-0A9F7383475F}" srcId="{26035F47-2EF0-4141-AC15-406E2429B5C2}" destId="{506435BE-1CE8-4ED1-9510-7F0987B4A942}" srcOrd="2" destOrd="0" parTransId="{26829532-A7BE-47C3-A478-99AD317C8E8B}" sibTransId="{A789D117-6176-437A-8A9C-C9F0FDDAE6A0}"/>
    <dgm:cxn modelId="{A9BF7470-CE0F-4842-B2D5-C97729D17B42}" type="presOf" srcId="{AB9E2ED8-CBBC-44DC-8C57-34FAFE8DB8FD}" destId="{7C4C0EC4-2B98-48A8-B206-BCB5385BAD12}" srcOrd="0" destOrd="0" presId="urn:microsoft.com/office/officeart/2005/8/layout/vList3"/>
    <dgm:cxn modelId="{7142F343-5869-4D32-9190-95406970E92E}" type="presOf" srcId="{26035F47-2EF0-4141-AC15-406E2429B5C2}" destId="{810A72C6-6767-49EE-A870-FD6151599B46}" srcOrd="0" destOrd="0" presId="urn:microsoft.com/office/officeart/2005/8/layout/vList3"/>
    <dgm:cxn modelId="{39EF5FC5-146A-40DC-82CD-686C197E6A2B}" type="presOf" srcId="{3927EF25-B7EA-4E66-BC01-AB8F62BC24C2}" destId="{1765523C-C98C-4758-B1FB-AF3C486954B4}" srcOrd="0" destOrd="0" presId="urn:microsoft.com/office/officeart/2005/8/layout/vList3"/>
    <dgm:cxn modelId="{CCE15EF3-DF44-4465-8B1C-3CDED6878BD5}" srcId="{26035F47-2EF0-4141-AC15-406E2429B5C2}" destId="{AB9E2ED8-CBBC-44DC-8C57-34FAFE8DB8FD}" srcOrd="1" destOrd="0" parTransId="{2789CE54-084C-4F23-9992-5BA98AB63E1B}" sibTransId="{09A54946-4565-4316-B9D5-BEE4760D16C3}"/>
    <dgm:cxn modelId="{F0365E3A-4478-42E6-8053-2FD43952BB78}" srcId="{26035F47-2EF0-4141-AC15-406E2429B5C2}" destId="{3927EF25-B7EA-4E66-BC01-AB8F62BC24C2}" srcOrd="0" destOrd="0" parTransId="{0FC62C8E-AC15-48A4-94F6-13F787142371}" sibTransId="{27A69FCE-B62B-49A0-B6D5-1E1704F2A865}"/>
    <dgm:cxn modelId="{CBCE5C06-2F80-4F29-B203-2A825DE35447}" type="presOf" srcId="{506435BE-1CE8-4ED1-9510-7F0987B4A942}" destId="{1F41C16C-051E-42A6-9094-AAC1C331741D}" srcOrd="0" destOrd="0" presId="urn:microsoft.com/office/officeart/2005/8/layout/vList3"/>
    <dgm:cxn modelId="{63FFAD41-45BD-4ABC-AB18-DE3A4D76766E}" type="presParOf" srcId="{810A72C6-6767-49EE-A870-FD6151599B46}" destId="{E4A19AA0-027D-45AD-ADDC-F1DAAAEB40A9}" srcOrd="0" destOrd="0" presId="urn:microsoft.com/office/officeart/2005/8/layout/vList3"/>
    <dgm:cxn modelId="{C4DD2DFC-89C9-4FFC-B6EF-41710C476EC6}" type="presParOf" srcId="{E4A19AA0-027D-45AD-ADDC-F1DAAAEB40A9}" destId="{F755C002-1E77-4AEF-B901-EF3E80F5DE16}" srcOrd="0" destOrd="0" presId="urn:microsoft.com/office/officeart/2005/8/layout/vList3"/>
    <dgm:cxn modelId="{E65E00C5-2329-4FA2-8409-5346529A78FE}" type="presParOf" srcId="{E4A19AA0-027D-45AD-ADDC-F1DAAAEB40A9}" destId="{1765523C-C98C-4758-B1FB-AF3C486954B4}" srcOrd="1" destOrd="0" presId="urn:microsoft.com/office/officeart/2005/8/layout/vList3"/>
    <dgm:cxn modelId="{E6B037F9-02E4-43E1-8B0B-988A0DC0D78F}" type="presParOf" srcId="{810A72C6-6767-49EE-A870-FD6151599B46}" destId="{B25409AA-1888-4AB1-A925-11B5F4DEC13A}" srcOrd="1" destOrd="0" presId="urn:microsoft.com/office/officeart/2005/8/layout/vList3"/>
    <dgm:cxn modelId="{CABD64EF-D2AF-47CB-B370-199CB87E855E}" type="presParOf" srcId="{810A72C6-6767-49EE-A870-FD6151599B46}" destId="{FA15CCD3-734B-48C9-B158-7D68E786C36F}" srcOrd="2" destOrd="0" presId="urn:microsoft.com/office/officeart/2005/8/layout/vList3"/>
    <dgm:cxn modelId="{06C8A04D-32FF-4511-85E6-BFF2B7400433}" type="presParOf" srcId="{FA15CCD3-734B-48C9-B158-7D68E786C36F}" destId="{9C84CE9C-13F2-401C-82F3-016E474C79F1}" srcOrd="0" destOrd="0" presId="urn:microsoft.com/office/officeart/2005/8/layout/vList3"/>
    <dgm:cxn modelId="{46A245C7-0D6E-4489-AF3B-9A91F2F4B390}" type="presParOf" srcId="{FA15CCD3-734B-48C9-B158-7D68E786C36F}" destId="{7C4C0EC4-2B98-48A8-B206-BCB5385BAD12}" srcOrd="1" destOrd="0" presId="urn:microsoft.com/office/officeart/2005/8/layout/vList3"/>
    <dgm:cxn modelId="{7B84EA06-02A5-4405-9432-494F0F10BE07}" type="presParOf" srcId="{810A72C6-6767-49EE-A870-FD6151599B46}" destId="{E7615E54-3871-4C10-BD3A-F6D343326502}" srcOrd="3" destOrd="0" presId="urn:microsoft.com/office/officeart/2005/8/layout/vList3"/>
    <dgm:cxn modelId="{0049DDB3-6557-477B-80E9-F836A0B37453}" type="presParOf" srcId="{810A72C6-6767-49EE-A870-FD6151599B46}" destId="{924068DC-9A49-4168-8DBF-A132A2244FF9}" srcOrd="4" destOrd="0" presId="urn:microsoft.com/office/officeart/2005/8/layout/vList3"/>
    <dgm:cxn modelId="{5775FFD7-F59F-4788-85D3-003A13E0F484}" type="presParOf" srcId="{924068DC-9A49-4168-8DBF-A132A2244FF9}" destId="{A5BEF287-9DDE-44E0-A31C-378DAE07956C}" srcOrd="0" destOrd="0" presId="urn:microsoft.com/office/officeart/2005/8/layout/vList3"/>
    <dgm:cxn modelId="{D21827F6-C682-45A7-9BD0-99C2E18CA26E}" type="presParOf" srcId="{924068DC-9A49-4168-8DBF-A132A2244FF9}" destId="{1F41C16C-051E-42A6-9094-AAC1C331741D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973963-FD91-4446-85F4-B5488B666DE9}" type="doc">
      <dgm:prSet loTypeId="urn:microsoft.com/office/officeart/2005/8/layout/process4" loCatId="list" qsTypeId="urn:microsoft.com/office/officeart/2005/8/quickstyle/3d4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4AAA9D0F-49FE-4A4E-A304-F575F76E2133}">
      <dgm:prSet phldrT="[Texto]"/>
      <dgm:spPr/>
      <dgm:t>
        <a:bodyPr/>
        <a:lstStyle/>
        <a:p>
          <a:r>
            <a:rPr lang="es-ES" dirty="0" smtClean="0">
              <a:latin typeface="Comfortaa" panose="00000500000000000000" pitchFamily="2" charset="0"/>
            </a:rPr>
            <a:t>Números negativos</a:t>
          </a:r>
          <a:endParaRPr lang="es-ES" dirty="0">
            <a:latin typeface="Comfortaa" panose="00000500000000000000" pitchFamily="2" charset="0"/>
          </a:endParaRPr>
        </a:p>
      </dgm:t>
    </dgm:pt>
    <dgm:pt modelId="{8114694E-8C6D-40B8-AD28-E699BA1C9E9F}" type="parTrans" cxnId="{657230E0-4287-4C67-A2CB-CB8669107102}">
      <dgm:prSet/>
      <dgm:spPr/>
      <dgm:t>
        <a:bodyPr/>
        <a:lstStyle/>
        <a:p>
          <a:endParaRPr lang="es-ES"/>
        </a:p>
      </dgm:t>
    </dgm:pt>
    <dgm:pt modelId="{034D10D2-6D38-4F9D-8C1A-DEB654761878}" type="sibTrans" cxnId="{657230E0-4287-4C67-A2CB-CB8669107102}">
      <dgm:prSet/>
      <dgm:spPr/>
      <dgm:t>
        <a:bodyPr/>
        <a:lstStyle/>
        <a:p>
          <a:endParaRPr lang="es-ES"/>
        </a:p>
      </dgm:t>
    </dgm:pt>
    <dgm:pt modelId="{9040C8F2-EE2C-48AD-9FB3-E8076BE5D797}">
      <dgm:prSet phldrT="[Texto]"/>
      <dgm:spPr/>
      <dgm:t>
        <a:bodyPr/>
        <a:lstStyle/>
        <a:p>
          <a:r>
            <a:rPr lang="es-ES" dirty="0" smtClean="0">
              <a:latin typeface="Comfortaa" panose="00000500000000000000" pitchFamily="2" charset="0"/>
            </a:rPr>
            <a:t>Porcentajes</a:t>
          </a:r>
          <a:endParaRPr lang="es-ES" dirty="0">
            <a:latin typeface="Comfortaa" panose="00000500000000000000" pitchFamily="2" charset="0"/>
          </a:endParaRPr>
        </a:p>
      </dgm:t>
    </dgm:pt>
    <dgm:pt modelId="{B1E96B5F-D278-4CAE-BC06-5D70B2B4F046}" type="parTrans" cxnId="{2E48FA53-A6CD-4C16-BE71-B44B0569646C}">
      <dgm:prSet/>
      <dgm:spPr/>
      <dgm:t>
        <a:bodyPr/>
        <a:lstStyle/>
        <a:p>
          <a:endParaRPr lang="es-ES"/>
        </a:p>
      </dgm:t>
    </dgm:pt>
    <dgm:pt modelId="{75A3FDF9-78D0-4795-A1AF-8B49840E3070}" type="sibTrans" cxnId="{2E48FA53-A6CD-4C16-BE71-B44B0569646C}">
      <dgm:prSet/>
      <dgm:spPr/>
      <dgm:t>
        <a:bodyPr/>
        <a:lstStyle/>
        <a:p>
          <a:endParaRPr lang="es-ES"/>
        </a:p>
      </dgm:t>
    </dgm:pt>
    <dgm:pt modelId="{D88BA196-5EA5-49FF-B727-028D6E52139D}">
      <dgm:prSet phldrT="[Texto]"/>
      <dgm:spPr/>
      <dgm:t>
        <a:bodyPr/>
        <a:lstStyle/>
        <a:p>
          <a:r>
            <a:rPr lang="es-ES" dirty="0" smtClean="0">
              <a:latin typeface="Comfortaa" panose="00000500000000000000" pitchFamily="2" charset="0"/>
            </a:rPr>
            <a:t>Potencias</a:t>
          </a:r>
          <a:endParaRPr lang="es-ES" dirty="0">
            <a:latin typeface="Comfortaa" panose="00000500000000000000" pitchFamily="2" charset="0"/>
          </a:endParaRPr>
        </a:p>
      </dgm:t>
    </dgm:pt>
    <dgm:pt modelId="{B03FB941-E97A-45A3-AE31-3182D5BD28E2}" type="parTrans" cxnId="{570F47F4-2A57-4249-9DB3-8212A25C1FAC}">
      <dgm:prSet/>
      <dgm:spPr/>
      <dgm:t>
        <a:bodyPr/>
        <a:lstStyle/>
        <a:p>
          <a:endParaRPr lang="es-ES"/>
        </a:p>
      </dgm:t>
    </dgm:pt>
    <dgm:pt modelId="{5045EEE4-3E54-4046-ADC7-18C4A3D78D66}" type="sibTrans" cxnId="{570F47F4-2A57-4249-9DB3-8212A25C1FAC}">
      <dgm:prSet/>
      <dgm:spPr/>
      <dgm:t>
        <a:bodyPr/>
        <a:lstStyle/>
        <a:p>
          <a:endParaRPr lang="es-ES"/>
        </a:p>
      </dgm:t>
    </dgm:pt>
    <dgm:pt modelId="{7F358144-DFC6-49C0-BBAC-8E1EA856D7A7}">
      <dgm:prSet phldrT="[Texto]"/>
      <dgm:spPr/>
      <dgm:t>
        <a:bodyPr/>
        <a:lstStyle/>
        <a:p>
          <a:r>
            <a:rPr lang="es-ES" dirty="0" smtClean="0">
              <a:latin typeface="Comfortaa" panose="00000500000000000000" pitchFamily="2" charset="0"/>
            </a:rPr>
            <a:t>Multiplicaciones y divisiones</a:t>
          </a:r>
          <a:endParaRPr lang="es-ES" dirty="0">
            <a:latin typeface="Comfortaa" panose="00000500000000000000" pitchFamily="2" charset="0"/>
          </a:endParaRPr>
        </a:p>
      </dgm:t>
    </dgm:pt>
    <dgm:pt modelId="{B5019AFD-1907-47E3-8B56-0B7D3EA814FB}" type="parTrans" cxnId="{42A98816-B178-4705-B5B6-03F05DE5C473}">
      <dgm:prSet/>
      <dgm:spPr/>
      <dgm:t>
        <a:bodyPr/>
        <a:lstStyle/>
        <a:p>
          <a:endParaRPr lang="es-ES"/>
        </a:p>
      </dgm:t>
    </dgm:pt>
    <dgm:pt modelId="{6ABFFBD2-A54F-45B2-BDCD-DC1734E0EBE7}" type="sibTrans" cxnId="{42A98816-B178-4705-B5B6-03F05DE5C473}">
      <dgm:prSet/>
      <dgm:spPr/>
      <dgm:t>
        <a:bodyPr/>
        <a:lstStyle/>
        <a:p>
          <a:endParaRPr lang="es-ES"/>
        </a:p>
      </dgm:t>
    </dgm:pt>
    <dgm:pt modelId="{04B7EE88-314F-4EA7-8641-5AADD1666ADC}">
      <dgm:prSet phldrT="[Texto]"/>
      <dgm:spPr/>
      <dgm:t>
        <a:bodyPr/>
        <a:lstStyle/>
        <a:p>
          <a:r>
            <a:rPr lang="es-ES" dirty="0" smtClean="0">
              <a:latin typeface="Comfortaa" panose="00000500000000000000" pitchFamily="2" charset="0"/>
            </a:rPr>
            <a:t>Sumas y restas</a:t>
          </a:r>
          <a:endParaRPr lang="es-ES" dirty="0">
            <a:latin typeface="Comfortaa" panose="00000500000000000000" pitchFamily="2" charset="0"/>
          </a:endParaRPr>
        </a:p>
      </dgm:t>
    </dgm:pt>
    <dgm:pt modelId="{3A3356A8-D4ED-494A-9CDB-1401D977B1CC}" type="parTrans" cxnId="{0155B83C-03E1-4391-9E2E-A7C41B928520}">
      <dgm:prSet/>
      <dgm:spPr/>
      <dgm:t>
        <a:bodyPr/>
        <a:lstStyle/>
        <a:p>
          <a:endParaRPr lang="es-ES"/>
        </a:p>
      </dgm:t>
    </dgm:pt>
    <dgm:pt modelId="{AF925DE4-AAF3-4B3C-AAC6-F8819689C503}" type="sibTrans" cxnId="{0155B83C-03E1-4391-9E2E-A7C41B928520}">
      <dgm:prSet/>
      <dgm:spPr/>
      <dgm:t>
        <a:bodyPr/>
        <a:lstStyle/>
        <a:p>
          <a:endParaRPr lang="es-ES"/>
        </a:p>
      </dgm:t>
    </dgm:pt>
    <dgm:pt modelId="{589DBE1A-3A39-4070-BC19-CE205FE95A5A}">
      <dgm:prSet phldrT="[Texto]"/>
      <dgm:spPr/>
      <dgm:t>
        <a:bodyPr/>
        <a:lstStyle/>
        <a:p>
          <a:r>
            <a:rPr lang="es-ES" dirty="0" smtClean="0">
              <a:latin typeface="Comfortaa" panose="00000500000000000000" pitchFamily="2" charset="0"/>
            </a:rPr>
            <a:t>Concatenaciones</a:t>
          </a:r>
          <a:endParaRPr lang="es-ES" dirty="0">
            <a:latin typeface="Comfortaa" panose="00000500000000000000" pitchFamily="2" charset="0"/>
          </a:endParaRPr>
        </a:p>
      </dgm:t>
    </dgm:pt>
    <dgm:pt modelId="{E686EA13-6B05-4042-8301-EEC3EFCCF484}" type="parTrans" cxnId="{7AD568C0-6BD3-4C59-B712-CA445C222663}">
      <dgm:prSet/>
      <dgm:spPr/>
      <dgm:t>
        <a:bodyPr/>
        <a:lstStyle/>
        <a:p>
          <a:endParaRPr lang="es-ES"/>
        </a:p>
      </dgm:t>
    </dgm:pt>
    <dgm:pt modelId="{D6CB37F1-8949-431A-864B-BA12823A5EBB}" type="sibTrans" cxnId="{7AD568C0-6BD3-4C59-B712-CA445C222663}">
      <dgm:prSet/>
      <dgm:spPr/>
      <dgm:t>
        <a:bodyPr/>
        <a:lstStyle/>
        <a:p>
          <a:endParaRPr lang="es-ES"/>
        </a:p>
      </dgm:t>
    </dgm:pt>
    <dgm:pt modelId="{5DC4BB83-53E7-4551-81A1-A6D53B800CFD}">
      <dgm:prSet phldrT="[Texto]"/>
      <dgm:spPr/>
      <dgm:t>
        <a:bodyPr/>
        <a:lstStyle/>
        <a:p>
          <a:r>
            <a:rPr lang="es-ES" dirty="0" smtClean="0">
              <a:latin typeface="Comfortaa" panose="00000500000000000000" pitchFamily="2" charset="0"/>
            </a:rPr>
            <a:t>Comparaciones</a:t>
          </a:r>
          <a:endParaRPr lang="es-ES" dirty="0">
            <a:latin typeface="Comfortaa" panose="00000500000000000000" pitchFamily="2" charset="0"/>
          </a:endParaRPr>
        </a:p>
      </dgm:t>
    </dgm:pt>
    <dgm:pt modelId="{B16A5A75-8D89-4C72-9269-400FAE5C9815}" type="parTrans" cxnId="{79367596-C7F7-470E-9F76-427B9E1EC0D2}">
      <dgm:prSet/>
      <dgm:spPr/>
      <dgm:t>
        <a:bodyPr/>
        <a:lstStyle/>
        <a:p>
          <a:endParaRPr lang="es-ES"/>
        </a:p>
      </dgm:t>
    </dgm:pt>
    <dgm:pt modelId="{668A5FE2-162F-4282-8B27-61685519B825}" type="sibTrans" cxnId="{79367596-C7F7-470E-9F76-427B9E1EC0D2}">
      <dgm:prSet/>
      <dgm:spPr/>
      <dgm:t>
        <a:bodyPr/>
        <a:lstStyle/>
        <a:p>
          <a:endParaRPr lang="es-ES"/>
        </a:p>
      </dgm:t>
    </dgm:pt>
    <dgm:pt modelId="{36B71C60-326B-4E28-B37E-4A0A31B28363}" type="pres">
      <dgm:prSet presAssocID="{5E973963-FD91-4446-85F4-B5488B666DE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8C86AD1-AF52-4E90-ABDD-2AC066A41390}" type="pres">
      <dgm:prSet presAssocID="{5DC4BB83-53E7-4551-81A1-A6D53B800CFD}" presName="boxAndChildren" presStyleCnt="0"/>
      <dgm:spPr/>
    </dgm:pt>
    <dgm:pt modelId="{11BB2E0B-91FE-4E55-A007-14CAC1E9D4A9}" type="pres">
      <dgm:prSet presAssocID="{5DC4BB83-53E7-4551-81A1-A6D53B800CFD}" presName="parentTextBox" presStyleLbl="node1" presStyleIdx="0" presStyleCnt="7"/>
      <dgm:spPr/>
      <dgm:t>
        <a:bodyPr/>
        <a:lstStyle/>
        <a:p>
          <a:endParaRPr lang="es-ES"/>
        </a:p>
      </dgm:t>
    </dgm:pt>
    <dgm:pt modelId="{A296038B-6CDE-45FC-A9D4-FC581AC36604}" type="pres">
      <dgm:prSet presAssocID="{D6CB37F1-8949-431A-864B-BA12823A5EBB}" presName="sp" presStyleCnt="0"/>
      <dgm:spPr/>
    </dgm:pt>
    <dgm:pt modelId="{6A8EC054-0D66-41ED-89E6-73F4DF7A2E0B}" type="pres">
      <dgm:prSet presAssocID="{589DBE1A-3A39-4070-BC19-CE205FE95A5A}" presName="arrowAndChildren" presStyleCnt="0"/>
      <dgm:spPr/>
    </dgm:pt>
    <dgm:pt modelId="{C258B3FC-159D-4ECF-9029-429B1E4F9179}" type="pres">
      <dgm:prSet presAssocID="{589DBE1A-3A39-4070-BC19-CE205FE95A5A}" presName="parentTextArrow" presStyleLbl="node1" presStyleIdx="1" presStyleCnt="7"/>
      <dgm:spPr/>
      <dgm:t>
        <a:bodyPr/>
        <a:lstStyle/>
        <a:p>
          <a:endParaRPr lang="es-ES"/>
        </a:p>
      </dgm:t>
    </dgm:pt>
    <dgm:pt modelId="{CEDC0202-E2C7-4217-89CF-CBC2406F80B2}" type="pres">
      <dgm:prSet presAssocID="{AF925DE4-AAF3-4B3C-AAC6-F8819689C503}" presName="sp" presStyleCnt="0"/>
      <dgm:spPr/>
    </dgm:pt>
    <dgm:pt modelId="{F3C7E4E7-9409-4573-B260-D2F258FD8C70}" type="pres">
      <dgm:prSet presAssocID="{04B7EE88-314F-4EA7-8641-5AADD1666ADC}" presName="arrowAndChildren" presStyleCnt="0"/>
      <dgm:spPr/>
    </dgm:pt>
    <dgm:pt modelId="{0EAB2EF7-B3C3-418C-80ED-2C8544FCF7A2}" type="pres">
      <dgm:prSet presAssocID="{04B7EE88-314F-4EA7-8641-5AADD1666ADC}" presName="parentTextArrow" presStyleLbl="node1" presStyleIdx="2" presStyleCnt="7"/>
      <dgm:spPr/>
      <dgm:t>
        <a:bodyPr/>
        <a:lstStyle/>
        <a:p>
          <a:endParaRPr lang="es-ES"/>
        </a:p>
      </dgm:t>
    </dgm:pt>
    <dgm:pt modelId="{2FD47016-FCD7-4B73-B03D-2F80A89E0A54}" type="pres">
      <dgm:prSet presAssocID="{6ABFFBD2-A54F-45B2-BDCD-DC1734E0EBE7}" presName="sp" presStyleCnt="0"/>
      <dgm:spPr/>
    </dgm:pt>
    <dgm:pt modelId="{39E38DC0-F956-436D-A6D4-8B17E97561C2}" type="pres">
      <dgm:prSet presAssocID="{7F358144-DFC6-49C0-BBAC-8E1EA856D7A7}" presName="arrowAndChildren" presStyleCnt="0"/>
      <dgm:spPr/>
    </dgm:pt>
    <dgm:pt modelId="{B62814AF-2D6F-418C-AB5B-7A9C0A198A52}" type="pres">
      <dgm:prSet presAssocID="{7F358144-DFC6-49C0-BBAC-8E1EA856D7A7}" presName="parentTextArrow" presStyleLbl="node1" presStyleIdx="3" presStyleCnt="7"/>
      <dgm:spPr/>
      <dgm:t>
        <a:bodyPr/>
        <a:lstStyle/>
        <a:p>
          <a:endParaRPr lang="es-ES"/>
        </a:p>
      </dgm:t>
    </dgm:pt>
    <dgm:pt modelId="{9B6E2DFD-8AD1-441B-9F4D-A7B087975DA0}" type="pres">
      <dgm:prSet presAssocID="{5045EEE4-3E54-4046-ADC7-18C4A3D78D66}" presName="sp" presStyleCnt="0"/>
      <dgm:spPr/>
    </dgm:pt>
    <dgm:pt modelId="{2F44D8C0-79D9-4B56-B5D3-813B5A3A8B38}" type="pres">
      <dgm:prSet presAssocID="{D88BA196-5EA5-49FF-B727-028D6E52139D}" presName="arrowAndChildren" presStyleCnt="0"/>
      <dgm:spPr/>
    </dgm:pt>
    <dgm:pt modelId="{1FDF2E73-3CEE-4965-9B20-C1CCF2949FF2}" type="pres">
      <dgm:prSet presAssocID="{D88BA196-5EA5-49FF-B727-028D6E52139D}" presName="parentTextArrow" presStyleLbl="node1" presStyleIdx="4" presStyleCnt="7"/>
      <dgm:spPr/>
      <dgm:t>
        <a:bodyPr/>
        <a:lstStyle/>
        <a:p>
          <a:endParaRPr lang="es-ES"/>
        </a:p>
      </dgm:t>
    </dgm:pt>
    <dgm:pt modelId="{9CD0D43E-6255-4D3E-9917-BC86045D752C}" type="pres">
      <dgm:prSet presAssocID="{75A3FDF9-78D0-4795-A1AF-8B49840E3070}" presName="sp" presStyleCnt="0"/>
      <dgm:spPr/>
    </dgm:pt>
    <dgm:pt modelId="{96BD1DF4-280B-412B-AA30-973584A3A34A}" type="pres">
      <dgm:prSet presAssocID="{9040C8F2-EE2C-48AD-9FB3-E8076BE5D797}" presName="arrowAndChildren" presStyleCnt="0"/>
      <dgm:spPr/>
    </dgm:pt>
    <dgm:pt modelId="{6C50695A-EB63-4C46-BA0C-728BD6772DF5}" type="pres">
      <dgm:prSet presAssocID="{9040C8F2-EE2C-48AD-9FB3-E8076BE5D797}" presName="parentTextArrow" presStyleLbl="node1" presStyleIdx="5" presStyleCnt="7"/>
      <dgm:spPr/>
      <dgm:t>
        <a:bodyPr/>
        <a:lstStyle/>
        <a:p>
          <a:endParaRPr lang="es-ES"/>
        </a:p>
      </dgm:t>
    </dgm:pt>
    <dgm:pt modelId="{7205BCF8-651E-42F0-9E21-7918DB295E97}" type="pres">
      <dgm:prSet presAssocID="{034D10D2-6D38-4F9D-8C1A-DEB654761878}" presName="sp" presStyleCnt="0"/>
      <dgm:spPr/>
    </dgm:pt>
    <dgm:pt modelId="{CB13FDE3-CFEB-4CED-8245-23D0491CC1D0}" type="pres">
      <dgm:prSet presAssocID="{4AAA9D0F-49FE-4A4E-A304-F575F76E2133}" presName="arrowAndChildren" presStyleCnt="0"/>
      <dgm:spPr/>
    </dgm:pt>
    <dgm:pt modelId="{47D17237-F9FB-43E4-B36D-2A042C83CA3A}" type="pres">
      <dgm:prSet presAssocID="{4AAA9D0F-49FE-4A4E-A304-F575F76E2133}" presName="parentTextArrow" presStyleLbl="node1" presStyleIdx="6" presStyleCnt="7"/>
      <dgm:spPr/>
      <dgm:t>
        <a:bodyPr/>
        <a:lstStyle/>
        <a:p>
          <a:endParaRPr lang="es-ES"/>
        </a:p>
      </dgm:t>
    </dgm:pt>
  </dgm:ptLst>
  <dgm:cxnLst>
    <dgm:cxn modelId="{7A053574-3087-4CE6-84DE-3A4F078A52F3}" type="presOf" srcId="{D88BA196-5EA5-49FF-B727-028D6E52139D}" destId="{1FDF2E73-3CEE-4965-9B20-C1CCF2949FF2}" srcOrd="0" destOrd="0" presId="urn:microsoft.com/office/officeart/2005/8/layout/process4"/>
    <dgm:cxn modelId="{6A409098-958A-4C62-8191-B58B50F3D948}" type="presOf" srcId="{5DC4BB83-53E7-4551-81A1-A6D53B800CFD}" destId="{11BB2E0B-91FE-4E55-A007-14CAC1E9D4A9}" srcOrd="0" destOrd="0" presId="urn:microsoft.com/office/officeart/2005/8/layout/process4"/>
    <dgm:cxn modelId="{B197F612-1626-41AE-8482-3840F15C9887}" type="presOf" srcId="{9040C8F2-EE2C-48AD-9FB3-E8076BE5D797}" destId="{6C50695A-EB63-4C46-BA0C-728BD6772DF5}" srcOrd="0" destOrd="0" presId="urn:microsoft.com/office/officeart/2005/8/layout/process4"/>
    <dgm:cxn modelId="{2D9C972A-9167-4A66-81F2-C47435E67FE4}" type="presOf" srcId="{5E973963-FD91-4446-85F4-B5488B666DE9}" destId="{36B71C60-326B-4E28-B37E-4A0A31B28363}" srcOrd="0" destOrd="0" presId="urn:microsoft.com/office/officeart/2005/8/layout/process4"/>
    <dgm:cxn modelId="{35D16E23-B6EA-482E-A054-BA436A27062F}" type="presOf" srcId="{4AAA9D0F-49FE-4A4E-A304-F575F76E2133}" destId="{47D17237-F9FB-43E4-B36D-2A042C83CA3A}" srcOrd="0" destOrd="0" presId="urn:microsoft.com/office/officeart/2005/8/layout/process4"/>
    <dgm:cxn modelId="{9C487484-1AE7-4415-BD75-42E16CF8ACB0}" type="presOf" srcId="{7F358144-DFC6-49C0-BBAC-8E1EA856D7A7}" destId="{B62814AF-2D6F-418C-AB5B-7A9C0A198A52}" srcOrd="0" destOrd="0" presId="urn:microsoft.com/office/officeart/2005/8/layout/process4"/>
    <dgm:cxn modelId="{0200A86F-395E-4754-B6E0-7D74627182AC}" type="presOf" srcId="{04B7EE88-314F-4EA7-8641-5AADD1666ADC}" destId="{0EAB2EF7-B3C3-418C-80ED-2C8544FCF7A2}" srcOrd="0" destOrd="0" presId="urn:microsoft.com/office/officeart/2005/8/layout/process4"/>
    <dgm:cxn modelId="{2E48FA53-A6CD-4C16-BE71-B44B0569646C}" srcId="{5E973963-FD91-4446-85F4-B5488B666DE9}" destId="{9040C8F2-EE2C-48AD-9FB3-E8076BE5D797}" srcOrd="1" destOrd="0" parTransId="{B1E96B5F-D278-4CAE-BC06-5D70B2B4F046}" sibTransId="{75A3FDF9-78D0-4795-A1AF-8B49840E3070}"/>
    <dgm:cxn modelId="{79367596-C7F7-470E-9F76-427B9E1EC0D2}" srcId="{5E973963-FD91-4446-85F4-B5488B666DE9}" destId="{5DC4BB83-53E7-4551-81A1-A6D53B800CFD}" srcOrd="6" destOrd="0" parTransId="{B16A5A75-8D89-4C72-9269-400FAE5C9815}" sibTransId="{668A5FE2-162F-4282-8B27-61685519B825}"/>
    <dgm:cxn modelId="{0155B83C-03E1-4391-9E2E-A7C41B928520}" srcId="{5E973963-FD91-4446-85F4-B5488B666DE9}" destId="{04B7EE88-314F-4EA7-8641-5AADD1666ADC}" srcOrd="4" destOrd="0" parTransId="{3A3356A8-D4ED-494A-9CDB-1401D977B1CC}" sibTransId="{AF925DE4-AAF3-4B3C-AAC6-F8819689C503}"/>
    <dgm:cxn modelId="{570F47F4-2A57-4249-9DB3-8212A25C1FAC}" srcId="{5E973963-FD91-4446-85F4-B5488B666DE9}" destId="{D88BA196-5EA5-49FF-B727-028D6E52139D}" srcOrd="2" destOrd="0" parTransId="{B03FB941-E97A-45A3-AE31-3182D5BD28E2}" sibTransId="{5045EEE4-3E54-4046-ADC7-18C4A3D78D66}"/>
    <dgm:cxn modelId="{42A98816-B178-4705-B5B6-03F05DE5C473}" srcId="{5E973963-FD91-4446-85F4-B5488B666DE9}" destId="{7F358144-DFC6-49C0-BBAC-8E1EA856D7A7}" srcOrd="3" destOrd="0" parTransId="{B5019AFD-1907-47E3-8B56-0B7D3EA814FB}" sibTransId="{6ABFFBD2-A54F-45B2-BDCD-DC1734E0EBE7}"/>
    <dgm:cxn modelId="{7AD568C0-6BD3-4C59-B712-CA445C222663}" srcId="{5E973963-FD91-4446-85F4-B5488B666DE9}" destId="{589DBE1A-3A39-4070-BC19-CE205FE95A5A}" srcOrd="5" destOrd="0" parTransId="{E686EA13-6B05-4042-8301-EEC3EFCCF484}" sibTransId="{D6CB37F1-8949-431A-864B-BA12823A5EBB}"/>
    <dgm:cxn modelId="{657230E0-4287-4C67-A2CB-CB8669107102}" srcId="{5E973963-FD91-4446-85F4-B5488B666DE9}" destId="{4AAA9D0F-49FE-4A4E-A304-F575F76E2133}" srcOrd="0" destOrd="0" parTransId="{8114694E-8C6D-40B8-AD28-E699BA1C9E9F}" sibTransId="{034D10D2-6D38-4F9D-8C1A-DEB654761878}"/>
    <dgm:cxn modelId="{72CF363C-E8CA-49D8-BC3C-08837CBACAA2}" type="presOf" srcId="{589DBE1A-3A39-4070-BC19-CE205FE95A5A}" destId="{C258B3FC-159D-4ECF-9029-429B1E4F9179}" srcOrd="0" destOrd="0" presId="urn:microsoft.com/office/officeart/2005/8/layout/process4"/>
    <dgm:cxn modelId="{BDA9F9C1-B182-4C03-9151-9660B5B9F9EF}" type="presParOf" srcId="{36B71C60-326B-4E28-B37E-4A0A31B28363}" destId="{F8C86AD1-AF52-4E90-ABDD-2AC066A41390}" srcOrd="0" destOrd="0" presId="urn:microsoft.com/office/officeart/2005/8/layout/process4"/>
    <dgm:cxn modelId="{71460D45-860B-4208-BE26-789FC5FF8595}" type="presParOf" srcId="{F8C86AD1-AF52-4E90-ABDD-2AC066A41390}" destId="{11BB2E0B-91FE-4E55-A007-14CAC1E9D4A9}" srcOrd="0" destOrd="0" presId="urn:microsoft.com/office/officeart/2005/8/layout/process4"/>
    <dgm:cxn modelId="{B910CDBE-58FA-4325-9416-AC44AE16F2A2}" type="presParOf" srcId="{36B71C60-326B-4E28-B37E-4A0A31B28363}" destId="{A296038B-6CDE-45FC-A9D4-FC581AC36604}" srcOrd="1" destOrd="0" presId="urn:microsoft.com/office/officeart/2005/8/layout/process4"/>
    <dgm:cxn modelId="{98BC1AD3-9D61-484D-BC1C-FB2CC2229CBC}" type="presParOf" srcId="{36B71C60-326B-4E28-B37E-4A0A31B28363}" destId="{6A8EC054-0D66-41ED-89E6-73F4DF7A2E0B}" srcOrd="2" destOrd="0" presId="urn:microsoft.com/office/officeart/2005/8/layout/process4"/>
    <dgm:cxn modelId="{E1338256-DCC9-4351-8A35-06E3D3D33AF6}" type="presParOf" srcId="{6A8EC054-0D66-41ED-89E6-73F4DF7A2E0B}" destId="{C258B3FC-159D-4ECF-9029-429B1E4F9179}" srcOrd="0" destOrd="0" presId="urn:microsoft.com/office/officeart/2005/8/layout/process4"/>
    <dgm:cxn modelId="{57F471B2-B09E-4E12-852A-0F13A2909D85}" type="presParOf" srcId="{36B71C60-326B-4E28-B37E-4A0A31B28363}" destId="{CEDC0202-E2C7-4217-89CF-CBC2406F80B2}" srcOrd="3" destOrd="0" presId="urn:microsoft.com/office/officeart/2005/8/layout/process4"/>
    <dgm:cxn modelId="{B47492F8-16E8-4456-A01F-EE017E7598CE}" type="presParOf" srcId="{36B71C60-326B-4E28-B37E-4A0A31B28363}" destId="{F3C7E4E7-9409-4573-B260-D2F258FD8C70}" srcOrd="4" destOrd="0" presId="urn:microsoft.com/office/officeart/2005/8/layout/process4"/>
    <dgm:cxn modelId="{B0DF173E-4825-4A21-A471-50220D74FD1E}" type="presParOf" srcId="{F3C7E4E7-9409-4573-B260-D2F258FD8C70}" destId="{0EAB2EF7-B3C3-418C-80ED-2C8544FCF7A2}" srcOrd="0" destOrd="0" presId="urn:microsoft.com/office/officeart/2005/8/layout/process4"/>
    <dgm:cxn modelId="{BE02EEFD-C219-466F-84EA-849568205E2D}" type="presParOf" srcId="{36B71C60-326B-4E28-B37E-4A0A31B28363}" destId="{2FD47016-FCD7-4B73-B03D-2F80A89E0A54}" srcOrd="5" destOrd="0" presId="urn:microsoft.com/office/officeart/2005/8/layout/process4"/>
    <dgm:cxn modelId="{0A9F9DCC-EB1E-45DF-B597-EB06241C572D}" type="presParOf" srcId="{36B71C60-326B-4E28-B37E-4A0A31B28363}" destId="{39E38DC0-F956-436D-A6D4-8B17E97561C2}" srcOrd="6" destOrd="0" presId="urn:microsoft.com/office/officeart/2005/8/layout/process4"/>
    <dgm:cxn modelId="{2F46310F-D35B-48B5-B829-86614DBBD6E4}" type="presParOf" srcId="{39E38DC0-F956-436D-A6D4-8B17E97561C2}" destId="{B62814AF-2D6F-418C-AB5B-7A9C0A198A52}" srcOrd="0" destOrd="0" presId="urn:microsoft.com/office/officeart/2005/8/layout/process4"/>
    <dgm:cxn modelId="{E9FFF625-14F0-4325-8616-6498B1D3A491}" type="presParOf" srcId="{36B71C60-326B-4E28-B37E-4A0A31B28363}" destId="{9B6E2DFD-8AD1-441B-9F4D-A7B087975DA0}" srcOrd="7" destOrd="0" presId="urn:microsoft.com/office/officeart/2005/8/layout/process4"/>
    <dgm:cxn modelId="{9F34B443-8BF4-4A03-BA92-9529ED57CCFA}" type="presParOf" srcId="{36B71C60-326B-4E28-B37E-4A0A31B28363}" destId="{2F44D8C0-79D9-4B56-B5D3-813B5A3A8B38}" srcOrd="8" destOrd="0" presId="urn:microsoft.com/office/officeart/2005/8/layout/process4"/>
    <dgm:cxn modelId="{F8D28440-CD9E-4223-864F-4990289C6656}" type="presParOf" srcId="{2F44D8C0-79D9-4B56-B5D3-813B5A3A8B38}" destId="{1FDF2E73-3CEE-4965-9B20-C1CCF2949FF2}" srcOrd="0" destOrd="0" presId="urn:microsoft.com/office/officeart/2005/8/layout/process4"/>
    <dgm:cxn modelId="{7F2C032F-B2FC-4B41-AF53-3FB1385D6ED6}" type="presParOf" srcId="{36B71C60-326B-4E28-B37E-4A0A31B28363}" destId="{9CD0D43E-6255-4D3E-9917-BC86045D752C}" srcOrd="9" destOrd="0" presId="urn:microsoft.com/office/officeart/2005/8/layout/process4"/>
    <dgm:cxn modelId="{A3D2A972-5691-4BC7-B190-F1980511055B}" type="presParOf" srcId="{36B71C60-326B-4E28-B37E-4A0A31B28363}" destId="{96BD1DF4-280B-412B-AA30-973584A3A34A}" srcOrd="10" destOrd="0" presId="urn:microsoft.com/office/officeart/2005/8/layout/process4"/>
    <dgm:cxn modelId="{A5D0AAB1-8E77-43D7-9C95-E3FB499695A6}" type="presParOf" srcId="{96BD1DF4-280B-412B-AA30-973584A3A34A}" destId="{6C50695A-EB63-4C46-BA0C-728BD6772DF5}" srcOrd="0" destOrd="0" presId="urn:microsoft.com/office/officeart/2005/8/layout/process4"/>
    <dgm:cxn modelId="{42AD0DF4-AA5B-4B26-9312-755CBBF6125E}" type="presParOf" srcId="{36B71C60-326B-4E28-B37E-4A0A31B28363}" destId="{7205BCF8-651E-42F0-9E21-7918DB295E97}" srcOrd="11" destOrd="0" presId="urn:microsoft.com/office/officeart/2005/8/layout/process4"/>
    <dgm:cxn modelId="{492639F5-14FC-4192-8EFC-686C02C7C3B0}" type="presParOf" srcId="{36B71C60-326B-4E28-B37E-4A0A31B28363}" destId="{CB13FDE3-CFEB-4CED-8245-23D0491CC1D0}" srcOrd="12" destOrd="0" presId="urn:microsoft.com/office/officeart/2005/8/layout/process4"/>
    <dgm:cxn modelId="{71236BE1-0682-461E-AD9A-83DDFC40320B}" type="presParOf" srcId="{CB13FDE3-CFEB-4CED-8245-23D0491CC1D0}" destId="{47D17237-F9FB-43E4-B36D-2A042C83CA3A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65523C-C98C-4758-B1FB-AF3C486954B4}">
      <dsp:nvSpPr>
        <dsp:cNvPr id="0" name=""/>
        <dsp:cNvSpPr/>
      </dsp:nvSpPr>
      <dsp:spPr>
        <a:xfrm rot="10800000">
          <a:off x="1715194" y="3042"/>
          <a:ext cx="5199856" cy="1621824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5179" tIns="171450" rIns="32004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500" kern="1200" dirty="0"/>
            <a:t>Aritméticos</a:t>
          </a:r>
        </a:p>
      </dsp:txBody>
      <dsp:txXfrm rot="10800000">
        <a:off x="2120650" y="3042"/>
        <a:ext cx="4794400" cy="1621824"/>
      </dsp:txXfrm>
    </dsp:sp>
    <dsp:sp modelId="{F755C002-1E77-4AEF-B901-EF3E80F5DE16}">
      <dsp:nvSpPr>
        <dsp:cNvPr id="0" name=""/>
        <dsp:cNvSpPr/>
      </dsp:nvSpPr>
      <dsp:spPr>
        <a:xfrm>
          <a:off x="904282" y="3042"/>
          <a:ext cx="1621824" cy="1621824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4C0EC4-2B98-48A8-B206-BCB5385BAD12}">
      <dsp:nvSpPr>
        <dsp:cNvPr id="0" name=""/>
        <dsp:cNvSpPr/>
      </dsp:nvSpPr>
      <dsp:spPr>
        <a:xfrm rot="10800000">
          <a:off x="1715194" y="2108993"/>
          <a:ext cx="5199856" cy="1621824"/>
        </a:xfrm>
        <a:prstGeom prst="homePlate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5179" tIns="171450" rIns="32004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500" kern="1200" dirty="0"/>
            <a:t>De comparación</a:t>
          </a:r>
        </a:p>
      </dsp:txBody>
      <dsp:txXfrm rot="10800000">
        <a:off x="2120650" y="2108993"/>
        <a:ext cx="4794400" cy="1621824"/>
      </dsp:txXfrm>
    </dsp:sp>
    <dsp:sp modelId="{9C84CE9C-13F2-401C-82F3-016E474C79F1}">
      <dsp:nvSpPr>
        <dsp:cNvPr id="0" name=""/>
        <dsp:cNvSpPr/>
      </dsp:nvSpPr>
      <dsp:spPr>
        <a:xfrm>
          <a:off x="904282" y="2108993"/>
          <a:ext cx="1621824" cy="1621824"/>
        </a:xfrm>
        <a:prstGeom prst="ellipse">
          <a:avLst/>
        </a:prstGeom>
        <a:solidFill>
          <a:schemeClr val="accent4">
            <a:tint val="50000"/>
            <a:hueOff val="5394097"/>
            <a:satOff val="-25103"/>
            <a:lumOff val="-1101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41C16C-051E-42A6-9094-AAC1C331741D}">
      <dsp:nvSpPr>
        <dsp:cNvPr id="0" name=""/>
        <dsp:cNvSpPr/>
      </dsp:nvSpPr>
      <dsp:spPr>
        <a:xfrm rot="10800000">
          <a:off x="1715194" y="4214944"/>
          <a:ext cx="5199856" cy="1621824"/>
        </a:xfrm>
        <a:prstGeom prst="homePlate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5179" tIns="171450" rIns="32004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500" kern="1200" dirty="0"/>
            <a:t>De unión de textos</a:t>
          </a:r>
        </a:p>
      </dsp:txBody>
      <dsp:txXfrm rot="10800000">
        <a:off x="2120650" y="4214944"/>
        <a:ext cx="4794400" cy="1621824"/>
      </dsp:txXfrm>
    </dsp:sp>
    <dsp:sp modelId="{A5BEF287-9DDE-44E0-A31C-378DAE07956C}">
      <dsp:nvSpPr>
        <dsp:cNvPr id="0" name=""/>
        <dsp:cNvSpPr/>
      </dsp:nvSpPr>
      <dsp:spPr>
        <a:xfrm>
          <a:off x="904282" y="4214944"/>
          <a:ext cx="1621824" cy="1621824"/>
        </a:xfrm>
        <a:prstGeom prst="ellipse">
          <a:avLst/>
        </a:prstGeom>
        <a:solidFill>
          <a:schemeClr val="accent4">
            <a:tint val="50000"/>
            <a:hueOff val="10788194"/>
            <a:satOff val="-50206"/>
            <a:lumOff val="-2202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BB2E0B-91FE-4E55-A007-14CAC1E9D4A9}">
      <dsp:nvSpPr>
        <dsp:cNvPr id="0" name=""/>
        <dsp:cNvSpPr/>
      </dsp:nvSpPr>
      <dsp:spPr>
        <a:xfrm>
          <a:off x="0" y="5845832"/>
          <a:ext cx="7224703" cy="63970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>
              <a:latin typeface="Comfortaa" panose="00000500000000000000" pitchFamily="2" charset="0"/>
            </a:rPr>
            <a:t>Comparaciones</a:t>
          </a:r>
          <a:endParaRPr lang="es-ES" sz="2300" kern="1200" dirty="0">
            <a:latin typeface="Comfortaa" panose="00000500000000000000" pitchFamily="2" charset="0"/>
          </a:endParaRPr>
        </a:p>
      </dsp:txBody>
      <dsp:txXfrm>
        <a:off x="0" y="5845832"/>
        <a:ext cx="7224703" cy="639706"/>
      </dsp:txXfrm>
    </dsp:sp>
    <dsp:sp modelId="{C258B3FC-159D-4ECF-9029-429B1E4F9179}">
      <dsp:nvSpPr>
        <dsp:cNvPr id="0" name=""/>
        <dsp:cNvSpPr/>
      </dsp:nvSpPr>
      <dsp:spPr>
        <a:xfrm rot="10800000">
          <a:off x="0" y="4871559"/>
          <a:ext cx="7224703" cy="983868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>
              <a:latin typeface="Comfortaa" panose="00000500000000000000" pitchFamily="2" charset="0"/>
            </a:rPr>
            <a:t>Concatenaciones</a:t>
          </a:r>
          <a:endParaRPr lang="es-ES" sz="2300" kern="1200" dirty="0">
            <a:latin typeface="Comfortaa" panose="00000500000000000000" pitchFamily="2" charset="0"/>
          </a:endParaRPr>
        </a:p>
      </dsp:txBody>
      <dsp:txXfrm rot="10800000">
        <a:off x="0" y="4871559"/>
        <a:ext cx="7224703" cy="639288"/>
      </dsp:txXfrm>
    </dsp:sp>
    <dsp:sp modelId="{0EAB2EF7-B3C3-418C-80ED-2C8544FCF7A2}">
      <dsp:nvSpPr>
        <dsp:cNvPr id="0" name=""/>
        <dsp:cNvSpPr/>
      </dsp:nvSpPr>
      <dsp:spPr>
        <a:xfrm rot="10800000">
          <a:off x="0" y="3897287"/>
          <a:ext cx="7224703" cy="983868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>
              <a:latin typeface="Comfortaa" panose="00000500000000000000" pitchFamily="2" charset="0"/>
            </a:rPr>
            <a:t>Sumas y restas</a:t>
          </a:r>
          <a:endParaRPr lang="es-ES" sz="2300" kern="1200" dirty="0">
            <a:latin typeface="Comfortaa" panose="00000500000000000000" pitchFamily="2" charset="0"/>
          </a:endParaRPr>
        </a:p>
      </dsp:txBody>
      <dsp:txXfrm rot="10800000">
        <a:off x="0" y="3897287"/>
        <a:ext cx="7224703" cy="639288"/>
      </dsp:txXfrm>
    </dsp:sp>
    <dsp:sp modelId="{B62814AF-2D6F-418C-AB5B-7A9C0A198A52}">
      <dsp:nvSpPr>
        <dsp:cNvPr id="0" name=""/>
        <dsp:cNvSpPr/>
      </dsp:nvSpPr>
      <dsp:spPr>
        <a:xfrm rot="10800000">
          <a:off x="0" y="2923014"/>
          <a:ext cx="7224703" cy="983868"/>
        </a:xfrm>
        <a:prstGeom prst="upArrowCallou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>
              <a:latin typeface="Comfortaa" panose="00000500000000000000" pitchFamily="2" charset="0"/>
            </a:rPr>
            <a:t>Multiplicaciones y divisiones</a:t>
          </a:r>
          <a:endParaRPr lang="es-ES" sz="2300" kern="1200" dirty="0">
            <a:latin typeface="Comfortaa" panose="00000500000000000000" pitchFamily="2" charset="0"/>
          </a:endParaRPr>
        </a:p>
      </dsp:txBody>
      <dsp:txXfrm rot="10800000">
        <a:off x="0" y="2923014"/>
        <a:ext cx="7224703" cy="639288"/>
      </dsp:txXfrm>
    </dsp:sp>
    <dsp:sp modelId="{1FDF2E73-3CEE-4965-9B20-C1CCF2949FF2}">
      <dsp:nvSpPr>
        <dsp:cNvPr id="0" name=""/>
        <dsp:cNvSpPr/>
      </dsp:nvSpPr>
      <dsp:spPr>
        <a:xfrm rot="10800000">
          <a:off x="0" y="1948741"/>
          <a:ext cx="7224703" cy="983868"/>
        </a:xfrm>
        <a:prstGeom prst="upArrowCallou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>
              <a:latin typeface="Comfortaa" panose="00000500000000000000" pitchFamily="2" charset="0"/>
            </a:rPr>
            <a:t>Potencias</a:t>
          </a:r>
          <a:endParaRPr lang="es-ES" sz="2300" kern="1200" dirty="0">
            <a:latin typeface="Comfortaa" panose="00000500000000000000" pitchFamily="2" charset="0"/>
          </a:endParaRPr>
        </a:p>
      </dsp:txBody>
      <dsp:txXfrm rot="10800000">
        <a:off x="0" y="1948741"/>
        <a:ext cx="7224703" cy="639288"/>
      </dsp:txXfrm>
    </dsp:sp>
    <dsp:sp modelId="{6C50695A-EB63-4C46-BA0C-728BD6772DF5}">
      <dsp:nvSpPr>
        <dsp:cNvPr id="0" name=""/>
        <dsp:cNvSpPr/>
      </dsp:nvSpPr>
      <dsp:spPr>
        <a:xfrm rot="10800000">
          <a:off x="0" y="974469"/>
          <a:ext cx="7224703" cy="9838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>
              <a:latin typeface="Comfortaa" panose="00000500000000000000" pitchFamily="2" charset="0"/>
            </a:rPr>
            <a:t>Porcentajes</a:t>
          </a:r>
          <a:endParaRPr lang="es-ES" sz="2300" kern="1200" dirty="0">
            <a:latin typeface="Comfortaa" panose="00000500000000000000" pitchFamily="2" charset="0"/>
          </a:endParaRPr>
        </a:p>
      </dsp:txBody>
      <dsp:txXfrm rot="10800000">
        <a:off x="0" y="974469"/>
        <a:ext cx="7224703" cy="639288"/>
      </dsp:txXfrm>
    </dsp:sp>
    <dsp:sp modelId="{47D17237-F9FB-43E4-B36D-2A042C83CA3A}">
      <dsp:nvSpPr>
        <dsp:cNvPr id="0" name=""/>
        <dsp:cNvSpPr/>
      </dsp:nvSpPr>
      <dsp:spPr>
        <a:xfrm rot="10800000">
          <a:off x="0" y="196"/>
          <a:ext cx="7224703" cy="983868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>
              <a:latin typeface="Comfortaa" panose="00000500000000000000" pitchFamily="2" charset="0"/>
            </a:rPr>
            <a:t>Números negativos</a:t>
          </a:r>
          <a:endParaRPr lang="es-ES" sz="2300" kern="1200" dirty="0">
            <a:latin typeface="Comfortaa" panose="00000500000000000000" pitchFamily="2" charset="0"/>
          </a:endParaRPr>
        </a:p>
      </dsp:txBody>
      <dsp:txXfrm rot="10800000">
        <a:off x="0" y="196"/>
        <a:ext cx="7224703" cy="6392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81417B-C13F-4E33-A9CE-DB61AC462B21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52ECFE-DA84-4321-81CE-34D890A821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175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2ECFE-DA84-4321-81CE-34D890A821C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428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101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55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005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43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620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877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0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474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65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85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746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50F63-AC53-7B41-A2EC-C5D988FC112A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7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62" y="-59634"/>
            <a:ext cx="12323453" cy="69517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666" y="2247410"/>
            <a:ext cx="9144000" cy="1137861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MS EXCEL BÁSICO</a:t>
            </a:r>
            <a:endParaRPr lang="en-US" b="1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67403" y="3089426"/>
            <a:ext cx="3505589" cy="5034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Profesor</a:t>
            </a:r>
            <a:r>
              <a:rPr lang="en-US" sz="1600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: Sergio Bazo Bertrán</a:t>
            </a:r>
            <a:endParaRPr lang="en-US" sz="1600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126377" y="2528758"/>
            <a:ext cx="126394" cy="8875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solidFill>
                <a:schemeClr val="bg1">
                  <a:lumMod val="9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76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62" y="-59634"/>
            <a:ext cx="12323453" cy="69517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39410" y="2247410"/>
            <a:ext cx="8757455" cy="1137861"/>
          </a:xfrm>
        </p:spPr>
        <p:txBody>
          <a:bodyPr>
            <a:normAutofit/>
          </a:bodyPr>
          <a:lstStyle/>
          <a:p>
            <a:pPr algn="l"/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Módulo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4</a:t>
            </a:r>
            <a:endParaRPr lang="en-US" b="1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67403" y="3104666"/>
            <a:ext cx="3505589" cy="5034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Fórmulas</a:t>
            </a:r>
            <a:endParaRPr lang="en-US" sz="1600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13017" y="2528758"/>
            <a:ext cx="126394" cy="8875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solidFill>
                <a:schemeClr val="bg1">
                  <a:lumMod val="9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63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/>
          <a:srcRect l="5256" r="27394"/>
          <a:stretch/>
        </p:blipFill>
        <p:spPr>
          <a:xfrm>
            <a:off x="4143661" y="0"/>
            <a:ext cx="8048339" cy="6890301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 rot="5400000">
            <a:off x="-494625" y="564502"/>
            <a:ext cx="1448558" cy="26317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3421" y="6349587"/>
            <a:ext cx="1202473" cy="2605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4143662" y="1663629"/>
            <a:ext cx="235834" cy="3564000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560290" y="253493"/>
            <a:ext cx="3304451" cy="3004006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¿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Qué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es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una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formula?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560290" y="2507991"/>
            <a:ext cx="3304451" cy="30040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1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Una fórmula es una secuencia </a:t>
            </a:r>
            <a:r>
              <a:rPr lang="es-ES" sz="1700" dirty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de valores constantes, referencias de celdas, funciones y operadores que generan un resultado</a:t>
            </a:r>
            <a:r>
              <a:rPr lang="es-ES" sz="1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.</a:t>
            </a:r>
            <a:r>
              <a:rPr lang="en-US" sz="1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/>
            </a:r>
            <a:br>
              <a:rPr lang="en-US" sz="1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</a:br>
            <a:endParaRPr lang="en-US" sz="17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20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 rot="5400000">
            <a:off x="-494625" y="564502"/>
            <a:ext cx="1448558" cy="26317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3421" y="6349587"/>
            <a:ext cx="1202473" cy="2605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4143662" y="1663629"/>
            <a:ext cx="235834" cy="3564000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361244" y="947349"/>
            <a:ext cx="3782416" cy="1593870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¿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Qué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son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los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operadores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?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560290" y="2507991"/>
            <a:ext cx="3304451" cy="3004006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PE" sz="1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Los operadores son los símbolos que indican qué tipo de operación se va a realizar en la fórmula. Dentro de una misma fórmula puedes incluir y combinar más de un operador.</a:t>
            </a:r>
          </a:p>
          <a:p>
            <a:pPr algn="l"/>
            <a:endParaRPr lang="es-PE" sz="17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  <a:p>
            <a:pPr algn="l"/>
            <a:r>
              <a:rPr lang="es-PE" sz="1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En Excel existen tres tipos de operadores: aritméticos, de comparación y de concatenación.</a:t>
            </a:r>
            <a:endParaRPr lang="en-US" sz="17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3399156914"/>
              </p:ext>
            </p:extLst>
          </p:nvPr>
        </p:nvGraphicFramePr>
        <p:xfrm>
          <a:off x="4063786" y="509775"/>
          <a:ext cx="7819333" cy="58398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22243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524" y="-1"/>
            <a:ext cx="4023360" cy="688131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8168640" y="0"/>
            <a:ext cx="4023360" cy="6881316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-19524" y="830003"/>
            <a:ext cx="4023360" cy="16021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err="1" smtClean="0">
                <a:solidFill>
                  <a:schemeClr val="bg1"/>
                </a:solidFill>
                <a:ea typeface="Comfortaa" charset="0"/>
                <a:cs typeface="Comfortaa" charset="0"/>
              </a:rPr>
              <a:t>Operadores</a:t>
            </a:r>
            <a:r>
              <a:rPr lang="en-US" b="1" dirty="0" smtClean="0">
                <a:solidFill>
                  <a:schemeClr val="bg1"/>
                </a:solidFill>
                <a:ea typeface="Comfortaa" charset="0"/>
                <a:cs typeface="Comfortaa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ea typeface="Comfortaa" charset="0"/>
                <a:cs typeface="Comfortaa" charset="0"/>
              </a:rPr>
              <a:t>Aritméticos</a:t>
            </a:r>
            <a:endParaRPr lang="en-US" b="1" dirty="0">
              <a:solidFill>
                <a:schemeClr val="bg1"/>
              </a:solidFill>
              <a:ea typeface="Comfortaa" charset="0"/>
              <a:cs typeface="Comfortaa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860671" y="2244031"/>
            <a:ext cx="223640" cy="485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485130" y="1878271"/>
            <a:ext cx="223640" cy="485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645919"/>
              </p:ext>
            </p:extLst>
          </p:nvPr>
        </p:nvGraphicFramePr>
        <p:xfrm>
          <a:off x="231324" y="3122216"/>
          <a:ext cx="3517716" cy="27482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758858">
                  <a:extLst>
                    <a:ext uri="{9D8B030D-6E8A-4147-A177-3AD203B41FA5}">
                      <a16:colId xmlns:a16="http://schemas.microsoft.com/office/drawing/2014/main" val="2608546032"/>
                    </a:ext>
                  </a:extLst>
                </a:gridCol>
                <a:gridCol w="1758858">
                  <a:extLst>
                    <a:ext uri="{9D8B030D-6E8A-4147-A177-3AD203B41FA5}">
                      <a16:colId xmlns:a16="http://schemas.microsoft.com/office/drawing/2014/main" val="30282478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>
                          <a:solidFill>
                            <a:schemeClr val="bg1"/>
                          </a:solidFill>
                          <a:latin typeface="Comfortaa" panose="00000500000000000000" pitchFamily="2" charset="0"/>
                        </a:rPr>
                        <a:t>Operador</a:t>
                      </a:r>
                      <a:endParaRPr lang="en-US" sz="1400" dirty="0">
                        <a:solidFill>
                          <a:schemeClr val="bg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>
                          <a:solidFill>
                            <a:schemeClr val="bg1"/>
                          </a:solidFill>
                          <a:latin typeface="Comfortaa" panose="00000500000000000000" pitchFamily="2" charset="0"/>
                        </a:rPr>
                        <a:t>Operación</a:t>
                      </a:r>
                      <a:endParaRPr lang="en-US" sz="1400" dirty="0">
                        <a:solidFill>
                          <a:schemeClr val="bg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5170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 smtClean="0">
                          <a:solidFill>
                            <a:schemeClr val="bg1"/>
                          </a:solidFill>
                          <a:latin typeface="Comfortaa" panose="00000500000000000000" pitchFamily="2" charset="0"/>
                        </a:rPr>
                        <a:t>+</a:t>
                      </a:r>
                      <a:endParaRPr lang="en-US" sz="2000" dirty="0">
                        <a:solidFill>
                          <a:schemeClr val="bg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>
                          <a:solidFill>
                            <a:schemeClr val="bg1"/>
                          </a:solidFill>
                          <a:latin typeface="Comfortaa" panose="00000500000000000000" pitchFamily="2" charset="0"/>
                        </a:rPr>
                        <a:t>Suma</a:t>
                      </a:r>
                      <a:endParaRPr lang="en-US" sz="1400" dirty="0">
                        <a:solidFill>
                          <a:schemeClr val="bg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787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 smtClean="0">
                          <a:solidFill>
                            <a:schemeClr val="bg1"/>
                          </a:solidFill>
                          <a:latin typeface="Comfortaa" panose="00000500000000000000" pitchFamily="2" charset="0"/>
                        </a:rPr>
                        <a:t>-</a:t>
                      </a:r>
                      <a:endParaRPr lang="en-US" sz="2000" dirty="0">
                        <a:solidFill>
                          <a:schemeClr val="bg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>
                          <a:solidFill>
                            <a:schemeClr val="bg1"/>
                          </a:solidFill>
                          <a:latin typeface="Comfortaa" panose="00000500000000000000" pitchFamily="2" charset="0"/>
                        </a:rPr>
                        <a:t>Resta</a:t>
                      </a:r>
                      <a:endParaRPr lang="en-US" sz="1400" dirty="0">
                        <a:solidFill>
                          <a:schemeClr val="bg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7136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 smtClean="0">
                          <a:solidFill>
                            <a:schemeClr val="bg1"/>
                          </a:solidFill>
                          <a:latin typeface="Comfortaa" panose="00000500000000000000" pitchFamily="2" charset="0"/>
                        </a:rPr>
                        <a:t>*</a:t>
                      </a:r>
                      <a:endParaRPr lang="en-US" sz="2000" dirty="0">
                        <a:solidFill>
                          <a:schemeClr val="bg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>
                          <a:solidFill>
                            <a:schemeClr val="bg1"/>
                          </a:solidFill>
                          <a:latin typeface="Comfortaa" panose="00000500000000000000" pitchFamily="2" charset="0"/>
                        </a:rPr>
                        <a:t>Multiplicación</a:t>
                      </a:r>
                      <a:endParaRPr lang="en-US" sz="1400" dirty="0">
                        <a:solidFill>
                          <a:schemeClr val="bg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1974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 smtClean="0">
                          <a:solidFill>
                            <a:schemeClr val="bg1"/>
                          </a:solidFill>
                          <a:latin typeface="Comfortaa" panose="00000500000000000000" pitchFamily="2" charset="0"/>
                        </a:rPr>
                        <a:t>/</a:t>
                      </a:r>
                      <a:endParaRPr lang="en-US" sz="2000" dirty="0">
                        <a:solidFill>
                          <a:schemeClr val="bg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>
                          <a:solidFill>
                            <a:schemeClr val="bg1"/>
                          </a:solidFill>
                          <a:latin typeface="Comfortaa" panose="00000500000000000000" pitchFamily="2" charset="0"/>
                        </a:rPr>
                        <a:t>División</a:t>
                      </a:r>
                      <a:endParaRPr lang="en-US" sz="1400" dirty="0">
                        <a:solidFill>
                          <a:schemeClr val="bg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4116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 smtClean="0">
                          <a:solidFill>
                            <a:schemeClr val="bg1"/>
                          </a:solidFill>
                          <a:latin typeface="Comfortaa" panose="00000500000000000000" pitchFamily="2" charset="0"/>
                        </a:rPr>
                        <a:t>%</a:t>
                      </a:r>
                      <a:endParaRPr lang="en-US" sz="2000" dirty="0">
                        <a:solidFill>
                          <a:schemeClr val="bg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>
                          <a:solidFill>
                            <a:schemeClr val="bg1"/>
                          </a:solidFill>
                          <a:latin typeface="Comfortaa" panose="00000500000000000000" pitchFamily="2" charset="0"/>
                        </a:rPr>
                        <a:t>Porcentaje</a:t>
                      </a:r>
                      <a:endParaRPr lang="en-US" sz="1400" dirty="0">
                        <a:solidFill>
                          <a:schemeClr val="bg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1325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 smtClean="0">
                          <a:solidFill>
                            <a:schemeClr val="bg1"/>
                          </a:solidFill>
                          <a:latin typeface="Comfortaa" panose="00000500000000000000" pitchFamily="2" charset="0"/>
                        </a:rPr>
                        <a:t>^</a:t>
                      </a:r>
                      <a:endParaRPr lang="en-US" sz="2000" dirty="0">
                        <a:solidFill>
                          <a:schemeClr val="bg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>
                          <a:solidFill>
                            <a:schemeClr val="bg1"/>
                          </a:solidFill>
                          <a:latin typeface="Comfortaa" panose="00000500000000000000" pitchFamily="2" charset="0"/>
                        </a:rPr>
                        <a:t>Potencia</a:t>
                      </a:r>
                      <a:endParaRPr lang="en-US" sz="1400" dirty="0">
                        <a:solidFill>
                          <a:schemeClr val="bg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6440359"/>
                  </a:ext>
                </a:extLst>
              </a:tr>
            </a:tbl>
          </a:graphicData>
        </a:graphic>
      </p:graphicFrame>
      <p:sp>
        <p:nvSpPr>
          <p:cNvPr id="21" name="Title 1"/>
          <p:cNvSpPr txBox="1">
            <a:spLocks/>
          </p:cNvSpPr>
          <p:nvPr/>
        </p:nvSpPr>
        <p:spPr>
          <a:xfrm>
            <a:off x="4074558" y="806687"/>
            <a:ext cx="4023360" cy="16021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err="1" smtClean="0">
                <a:ea typeface="Comfortaa" charset="0"/>
                <a:cs typeface="Comfortaa" charset="0"/>
              </a:rPr>
              <a:t>Operadores</a:t>
            </a:r>
            <a:r>
              <a:rPr lang="en-US" b="1" dirty="0" smtClean="0">
                <a:ea typeface="Comfortaa" charset="0"/>
                <a:cs typeface="Comfortaa" charset="0"/>
              </a:rPr>
              <a:t> de </a:t>
            </a:r>
            <a:r>
              <a:rPr lang="en-US" b="1" dirty="0" err="1" smtClean="0">
                <a:ea typeface="Comfortaa" charset="0"/>
                <a:cs typeface="Comfortaa" charset="0"/>
              </a:rPr>
              <a:t>Comparación</a:t>
            </a:r>
            <a:endParaRPr lang="en-US" b="1" dirty="0">
              <a:ea typeface="Comfortaa" charset="0"/>
              <a:cs typeface="Comfortaa" charset="0"/>
            </a:endParaRPr>
          </a:p>
        </p:txBody>
      </p:sp>
      <p:sp>
        <p:nvSpPr>
          <p:cNvPr id="22" name="Rectangle 1"/>
          <p:cNvSpPr/>
          <p:nvPr/>
        </p:nvSpPr>
        <p:spPr>
          <a:xfrm>
            <a:off x="5954753" y="2220715"/>
            <a:ext cx="223640" cy="4850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23" name="Tabla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1554107"/>
              </p:ext>
            </p:extLst>
          </p:nvPr>
        </p:nvGraphicFramePr>
        <p:xfrm>
          <a:off x="4325406" y="3098900"/>
          <a:ext cx="3517716" cy="27482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758858">
                  <a:extLst>
                    <a:ext uri="{9D8B030D-6E8A-4147-A177-3AD203B41FA5}">
                      <a16:colId xmlns:a16="http://schemas.microsoft.com/office/drawing/2014/main" val="2608546032"/>
                    </a:ext>
                  </a:extLst>
                </a:gridCol>
                <a:gridCol w="1758858">
                  <a:extLst>
                    <a:ext uri="{9D8B030D-6E8A-4147-A177-3AD203B41FA5}">
                      <a16:colId xmlns:a16="http://schemas.microsoft.com/office/drawing/2014/main" val="30282478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>
                          <a:solidFill>
                            <a:schemeClr val="bg1"/>
                          </a:solidFill>
                          <a:latin typeface="Comfortaa" panose="00000500000000000000" pitchFamily="2" charset="0"/>
                        </a:rPr>
                        <a:t>Operador</a:t>
                      </a:r>
                      <a:endParaRPr lang="en-US" sz="1400" dirty="0">
                        <a:solidFill>
                          <a:schemeClr val="bg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>
                          <a:solidFill>
                            <a:schemeClr val="bg1"/>
                          </a:solidFill>
                          <a:latin typeface="Comfortaa" panose="00000500000000000000" pitchFamily="2" charset="0"/>
                        </a:rPr>
                        <a:t>Operación</a:t>
                      </a:r>
                      <a:endParaRPr lang="en-US" sz="1400" dirty="0">
                        <a:solidFill>
                          <a:schemeClr val="bg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5170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 smtClean="0">
                          <a:solidFill>
                            <a:schemeClr val="tx1"/>
                          </a:solidFill>
                          <a:latin typeface="Comfortaa" panose="00000500000000000000" pitchFamily="2" charset="0"/>
                        </a:rPr>
                        <a:t>=</a:t>
                      </a:r>
                      <a:endParaRPr lang="en-US" sz="2000" dirty="0">
                        <a:solidFill>
                          <a:schemeClr val="tx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>
                          <a:solidFill>
                            <a:schemeClr val="tx1"/>
                          </a:solidFill>
                          <a:latin typeface="Comfortaa" panose="00000500000000000000" pitchFamily="2" charset="0"/>
                        </a:rPr>
                        <a:t>Igual</a:t>
                      </a:r>
                      <a:endParaRPr lang="en-US" sz="1400" dirty="0">
                        <a:solidFill>
                          <a:schemeClr val="tx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787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 smtClean="0">
                          <a:solidFill>
                            <a:schemeClr val="tx1"/>
                          </a:solidFill>
                          <a:latin typeface="Comfortaa" panose="00000500000000000000" pitchFamily="2" charset="0"/>
                        </a:rPr>
                        <a:t>&gt;</a:t>
                      </a:r>
                      <a:endParaRPr lang="en-US" sz="2000" dirty="0">
                        <a:solidFill>
                          <a:schemeClr val="tx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>
                          <a:solidFill>
                            <a:schemeClr val="tx1"/>
                          </a:solidFill>
                          <a:latin typeface="Comfortaa" panose="00000500000000000000" pitchFamily="2" charset="0"/>
                        </a:rPr>
                        <a:t>Mayor que</a:t>
                      </a:r>
                      <a:endParaRPr lang="en-US" sz="1400" dirty="0">
                        <a:solidFill>
                          <a:schemeClr val="tx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7136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 smtClean="0">
                          <a:solidFill>
                            <a:schemeClr val="tx1"/>
                          </a:solidFill>
                          <a:latin typeface="Comfortaa" panose="00000500000000000000" pitchFamily="2" charset="0"/>
                        </a:rPr>
                        <a:t>&lt;</a:t>
                      </a:r>
                      <a:endParaRPr lang="en-US" sz="2000" dirty="0">
                        <a:solidFill>
                          <a:schemeClr val="tx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>
                          <a:solidFill>
                            <a:schemeClr val="tx1"/>
                          </a:solidFill>
                          <a:latin typeface="Comfortaa" panose="00000500000000000000" pitchFamily="2" charset="0"/>
                        </a:rPr>
                        <a:t>Menor que</a:t>
                      </a:r>
                      <a:endParaRPr lang="en-US" sz="1400" dirty="0">
                        <a:solidFill>
                          <a:schemeClr val="tx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1974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 smtClean="0">
                          <a:solidFill>
                            <a:schemeClr val="tx1"/>
                          </a:solidFill>
                          <a:latin typeface="Comfortaa" panose="00000500000000000000" pitchFamily="2" charset="0"/>
                        </a:rPr>
                        <a:t>&gt;=</a:t>
                      </a:r>
                      <a:endParaRPr lang="en-US" sz="2000" dirty="0">
                        <a:solidFill>
                          <a:schemeClr val="tx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>
                          <a:solidFill>
                            <a:schemeClr val="tx1"/>
                          </a:solidFill>
                          <a:latin typeface="Comfortaa" panose="00000500000000000000" pitchFamily="2" charset="0"/>
                        </a:rPr>
                        <a:t>Mayor o igual</a:t>
                      </a:r>
                      <a:endParaRPr lang="en-US" sz="1400" dirty="0">
                        <a:solidFill>
                          <a:schemeClr val="tx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4116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 smtClean="0">
                          <a:solidFill>
                            <a:schemeClr val="tx1"/>
                          </a:solidFill>
                          <a:latin typeface="Comfortaa" panose="00000500000000000000" pitchFamily="2" charset="0"/>
                        </a:rPr>
                        <a:t>&lt;=</a:t>
                      </a:r>
                      <a:endParaRPr lang="en-US" sz="2000" dirty="0">
                        <a:solidFill>
                          <a:schemeClr val="tx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>
                          <a:solidFill>
                            <a:schemeClr val="tx1"/>
                          </a:solidFill>
                          <a:latin typeface="Comfortaa" panose="00000500000000000000" pitchFamily="2" charset="0"/>
                        </a:rPr>
                        <a:t>Menor</a:t>
                      </a:r>
                      <a:r>
                        <a:rPr lang="es-PE" sz="1400" baseline="0" dirty="0" smtClean="0">
                          <a:solidFill>
                            <a:schemeClr val="tx1"/>
                          </a:solidFill>
                          <a:latin typeface="Comfortaa" panose="00000500000000000000" pitchFamily="2" charset="0"/>
                        </a:rPr>
                        <a:t> o igual</a:t>
                      </a:r>
                      <a:endParaRPr lang="en-US" sz="1400" dirty="0">
                        <a:solidFill>
                          <a:schemeClr val="tx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1325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 smtClean="0">
                          <a:solidFill>
                            <a:schemeClr val="tx1"/>
                          </a:solidFill>
                          <a:latin typeface="Comfortaa" panose="00000500000000000000" pitchFamily="2" charset="0"/>
                        </a:rPr>
                        <a:t>&lt;&gt;</a:t>
                      </a:r>
                      <a:endParaRPr lang="en-US" sz="2000" dirty="0">
                        <a:solidFill>
                          <a:schemeClr val="tx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>
                          <a:solidFill>
                            <a:schemeClr val="tx1"/>
                          </a:solidFill>
                          <a:latin typeface="Comfortaa" panose="00000500000000000000" pitchFamily="2" charset="0"/>
                        </a:rPr>
                        <a:t>Diferente</a:t>
                      </a:r>
                      <a:r>
                        <a:rPr lang="es-PE" sz="1400" baseline="0" dirty="0" smtClean="0">
                          <a:solidFill>
                            <a:schemeClr val="tx1"/>
                          </a:solidFill>
                          <a:latin typeface="Comfortaa" panose="00000500000000000000" pitchFamily="2" charset="0"/>
                        </a:rPr>
                        <a:t> de</a:t>
                      </a:r>
                      <a:endParaRPr lang="en-US" sz="1400" dirty="0">
                        <a:solidFill>
                          <a:schemeClr val="tx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6440359"/>
                  </a:ext>
                </a:extLst>
              </a:tr>
            </a:tbl>
          </a:graphicData>
        </a:graphic>
      </p:graphicFrame>
      <p:sp>
        <p:nvSpPr>
          <p:cNvPr id="24" name="Title 1"/>
          <p:cNvSpPr txBox="1">
            <a:spLocks/>
          </p:cNvSpPr>
          <p:nvPr/>
        </p:nvSpPr>
        <p:spPr>
          <a:xfrm>
            <a:off x="8182059" y="758185"/>
            <a:ext cx="4023360" cy="16021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err="1" smtClean="0">
                <a:solidFill>
                  <a:schemeClr val="bg1"/>
                </a:solidFill>
                <a:ea typeface="Comfortaa" charset="0"/>
                <a:cs typeface="Comfortaa" charset="0"/>
              </a:rPr>
              <a:t>Operador</a:t>
            </a:r>
            <a:r>
              <a:rPr lang="en-US" b="1" dirty="0" smtClean="0">
                <a:solidFill>
                  <a:schemeClr val="bg1"/>
                </a:solidFill>
                <a:ea typeface="Comfortaa" charset="0"/>
                <a:cs typeface="Comfortaa" charset="0"/>
              </a:rPr>
              <a:t> de </a:t>
            </a:r>
            <a:r>
              <a:rPr lang="en-US" b="1" dirty="0" err="1" smtClean="0">
                <a:solidFill>
                  <a:schemeClr val="bg1"/>
                </a:solidFill>
                <a:ea typeface="Comfortaa" charset="0"/>
                <a:cs typeface="Comfortaa" charset="0"/>
              </a:rPr>
              <a:t>Concatenación</a:t>
            </a:r>
            <a:endParaRPr lang="en-US" b="1" dirty="0">
              <a:solidFill>
                <a:schemeClr val="bg1"/>
              </a:solidFill>
              <a:ea typeface="Comfortaa" charset="0"/>
              <a:cs typeface="Comfortaa" charset="0"/>
            </a:endParaRPr>
          </a:p>
        </p:txBody>
      </p:sp>
      <p:sp>
        <p:nvSpPr>
          <p:cNvPr id="25" name="Rectangle 1"/>
          <p:cNvSpPr/>
          <p:nvPr/>
        </p:nvSpPr>
        <p:spPr>
          <a:xfrm>
            <a:off x="10062254" y="2172213"/>
            <a:ext cx="223640" cy="485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aphicFrame>
        <p:nvGraphicFramePr>
          <p:cNvPr id="26" name="Tabla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326007"/>
              </p:ext>
            </p:extLst>
          </p:nvPr>
        </p:nvGraphicFramePr>
        <p:xfrm>
          <a:off x="8432907" y="3050398"/>
          <a:ext cx="3517716" cy="7010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758858">
                  <a:extLst>
                    <a:ext uri="{9D8B030D-6E8A-4147-A177-3AD203B41FA5}">
                      <a16:colId xmlns:a16="http://schemas.microsoft.com/office/drawing/2014/main" val="2608546032"/>
                    </a:ext>
                  </a:extLst>
                </a:gridCol>
                <a:gridCol w="1758858">
                  <a:extLst>
                    <a:ext uri="{9D8B030D-6E8A-4147-A177-3AD203B41FA5}">
                      <a16:colId xmlns:a16="http://schemas.microsoft.com/office/drawing/2014/main" val="30282478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>
                          <a:solidFill>
                            <a:schemeClr val="bg1"/>
                          </a:solidFill>
                          <a:latin typeface="Comfortaa" panose="00000500000000000000" pitchFamily="2" charset="0"/>
                        </a:rPr>
                        <a:t>Operador</a:t>
                      </a:r>
                      <a:endParaRPr lang="en-US" sz="1400" dirty="0">
                        <a:solidFill>
                          <a:schemeClr val="bg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>
                          <a:solidFill>
                            <a:schemeClr val="bg1"/>
                          </a:solidFill>
                          <a:latin typeface="Comfortaa" panose="00000500000000000000" pitchFamily="2" charset="0"/>
                        </a:rPr>
                        <a:t>Operación</a:t>
                      </a:r>
                      <a:endParaRPr lang="en-US" sz="1400" dirty="0">
                        <a:solidFill>
                          <a:schemeClr val="bg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51707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 smtClean="0">
                          <a:solidFill>
                            <a:schemeClr val="bg1"/>
                          </a:solidFill>
                          <a:latin typeface="Comfortaa" panose="00000500000000000000" pitchFamily="2" charset="0"/>
                        </a:rPr>
                        <a:t>&amp;</a:t>
                      </a:r>
                      <a:endParaRPr lang="en-US" sz="2000" dirty="0">
                        <a:solidFill>
                          <a:schemeClr val="bg1"/>
                        </a:solidFill>
                        <a:latin typeface="Comfortaa" panose="00000500000000000000" pitchFamily="2" charset="0"/>
                      </a:endParaRP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>
                          <a:solidFill>
                            <a:schemeClr val="bg1"/>
                          </a:solidFill>
                          <a:latin typeface="Comfortaa" panose="00000500000000000000" pitchFamily="2" charset="0"/>
                        </a:rPr>
                        <a:t>Concatenación</a:t>
                      </a:r>
                      <a:endParaRPr lang="en-US" sz="1400" dirty="0">
                        <a:solidFill>
                          <a:schemeClr val="bg1"/>
                        </a:solidFill>
                        <a:latin typeface="Comfortaa" panose="000005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787872"/>
                  </a:ext>
                </a:extLst>
              </a:tr>
            </a:tbl>
          </a:graphicData>
        </a:graphic>
      </p:graphicFrame>
      <p:sp>
        <p:nvSpPr>
          <p:cNvPr id="5" name="Rectángulo 4"/>
          <p:cNvSpPr/>
          <p:nvPr/>
        </p:nvSpPr>
        <p:spPr>
          <a:xfrm>
            <a:off x="429498" y="6160481"/>
            <a:ext cx="312136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1" cap="none" spc="0" dirty="0" smtClean="0">
                <a:ln w="1016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omfortaa" panose="00000500000000000000" pitchFamily="2" charset="0"/>
              </a:rPr>
              <a:t>Resultado: un número</a:t>
            </a:r>
            <a:endParaRPr lang="es-ES" sz="2000" b="1" cap="none" spc="0" dirty="0">
              <a:ln w="1016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Comfortaa" panose="00000500000000000000" pitchFamily="2" charset="0"/>
            </a:endParaRPr>
          </a:p>
        </p:txBody>
      </p:sp>
      <p:sp>
        <p:nvSpPr>
          <p:cNvPr id="30" name="Rectángulo 29"/>
          <p:cNvSpPr/>
          <p:nvPr/>
        </p:nvSpPr>
        <p:spPr>
          <a:xfrm>
            <a:off x="4228199" y="6037876"/>
            <a:ext cx="371608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1" cap="none" spc="0" dirty="0" smtClean="0">
                <a:ln w="10160">
                  <a:solidFill>
                    <a:schemeClr val="tx1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omfortaa" panose="00000500000000000000" pitchFamily="2" charset="0"/>
              </a:rPr>
              <a:t>Resultado: un valor lógico:</a:t>
            </a:r>
          </a:p>
          <a:p>
            <a:pPr algn="ctr"/>
            <a:r>
              <a:rPr lang="es-ES" sz="2000" b="1" dirty="0" smtClean="0">
                <a:ln w="10160">
                  <a:solidFill>
                    <a:schemeClr val="tx1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omfortaa" panose="00000500000000000000" pitchFamily="2" charset="0"/>
              </a:rPr>
              <a:t>VERDADERO O FALSO</a:t>
            </a:r>
            <a:endParaRPr lang="es-ES" sz="2000" b="1" cap="none" spc="0" dirty="0">
              <a:ln w="10160">
                <a:solidFill>
                  <a:schemeClr val="tx1"/>
                </a:solidFill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Comfortaa" panose="00000500000000000000" pitchFamily="2" charset="0"/>
            </a:endParaRPr>
          </a:p>
        </p:txBody>
      </p:sp>
      <p:sp>
        <p:nvSpPr>
          <p:cNvPr id="31" name="Rectángulo 30"/>
          <p:cNvSpPr/>
          <p:nvPr/>
        </p:nvSpPr>
        <p:spPr>
          <a:xfrm>
            <a:off x="8908755" y="6191764"/>
            <a:ext cx="275428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1" cap="none" spc="0" dirty="0" smtClean="0">
                <a:ln w="1016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omfortaa" panose="00000500000000000000" pitchFamily="2" charset="0"/>
              </a:rPr>
              <a:t>Resultado: un texto</a:t>
            </a:r>
            <a:endParaRPr lang="es-ES" sz="2000" b="1" cap="none" spc="0" dirty="0">
              <a:ln w="1016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Comfortaa" panose="00000500000000000000" pitchFamily="2" charset="0"/>
            </a:endParaRPr>
          </a:p>
        </p:txBody>
      </p:sp>
      <p:sp>
        <p:nvSpPr>
          <p:cNvPr id="32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solidFill>
                <a:schemeClr val="bg1">
                  <a:lumMod val="9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31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 rot="5400000">
            <a:off x="-494625" y="564502"/>
            <a:ext cx="1448558" cy="26317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3421" y="6349587"/>
            <a:ext cx="1202473" cy="2605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4143662" y="1663629"/>
            <a:ext cx="235834" cy="3564000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361244" y="1175949"/>
            <a:ext cx="3782416" cy="159387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Prioridad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de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los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operadores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560290" y="2797551"/>
            <a:ext cx="3304451" cy="30040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PE" sz="1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Si combinas varios operadores en la misma fórmula, Excel los ejecutará en el orden que muestra el diagrama de la derecha.</a:t>
            </a:r>
          </a:p>
          <a:p>
            <a:pPr algn="l"/>
            <a:endParaRPr lang="es-PE" sz="17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  <a:p>
            <a:pPr algn="l"/>
            <a:r>
              <a:rPr lang="es-PE" sz="1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Si necesitas cambiar este orden, entonces debes encerrar entre paréntesis la porción de la fórmula que deseas priorizar.</a:t>
            </a:r>
            <a:endParaRPr lang="en-US" sz="17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908945817"/>
              </p:ext>
            </p:extLst>
          </p:nvPr>
        </p:nvGraphicFramePr>
        <p:xfrm>
          <a:off x="4658416" y="124389"/>
          <a:ext cx="7224703" cy="6485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5083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248</Words>
  <Application>Microsoft Office PowerPoint</Application>
  <PresentationFormat>Panorámica</PresentationFormat>
  <Paragraphs>70</Paragraphs>
  <Slides>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Comfortaa</vt:lpstr>
      <vt:lpstr>Office Theme</vt:lpstr>
      <vt:lpstr>MS EXCEL BÁSICO</vt:lpstr>
      <vt:lpstr>Módulo 4</vt:lpstr>
      <vt:lpstr>¿Qué es una formula?</vt:lpstr>
      <vt:lpstr>¿Qué son los operadores?</vt:lpstr>
      <vt:lpstr>Presentación de PowerPoint</vt:lpstr>
      <vt:lpstr>Prioridad de los operadores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Sergio Bazo</cp:lastModifiedBy>
  <cp:revision>34</cp:revision>
  <dcterms:created xsi:type="dcterms:W3CDTF">2017-09-01T15:02:55Z</dcterms:created>
  <dcterms:modified xsi:type="dcterms:W3CDTF">2017-09-14T20:48:17Z</dcterms:modified>
</cp:coreProperties>
</file>