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760babc80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760babc80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760babc80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0760babc80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77b1ee7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077b1ee7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760babc80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760babc8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760babc80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760babc8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760babc80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760babc80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760babc80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760babc80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760babc80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760babc80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760babc80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760babc80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760babc80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760babc80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77b1ee72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77b1ee72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8CA3F"/>
              </a:buClr>
              <a:buSzPts val="2800"/>
              <a:buFont typeface="Roboto"/>
              <a:buNone/>
              <a:defRPr b="1">
                <a:solidFill>
                  <a:srgbClr val="98CA3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4888" r="0" t="0"/>
          <a:stretch/>
        </p:blipFill>
        <p:spPr>
          <a:xfrm>
            <a:off x="0" y="0"/>
            <a:ext cx="9144003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638961"/>
            <a:ext cx="9144003" cy="5045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020">
                <a:solidFill>
                  <a:srgbClr val="98CA3F"/>
                </a:solidFill>
              </a:rPr>
              <a:t>Game title</a:t>
            </a:r>
            <a:endParaRPr b="1" sz="3020">
              <a:solidFill>
                <a:srgbClr val="98CA3F"/>
              </a:solidFill>
            </a:endParaRPr>
          </a:p>
        </p:txBody>
      </p:sp>
      <p:sp>
        <p:nvSpPr>
          <p:cNvPr id="56" name="Google Shape;56;p13"/>
          <p:cNvSpPr txBox="1"/>
          <p:nvPr>
            <p:ph idx="4294967295" type="subTitle"/>
          </p:nvPr>
        </p:nvSpPr>
        <p:spPr>
          <a:xfrm>
            <a:off x="311700" y="3817500"/>
            <a:ext cx="8520600" cy="37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Studio/Person name</a:t>
            </a:r>
            <a:endParaRPr/>
          </a:p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11700" y="1609675"/>
            <a:ext cx="8520600" cy="23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Portada llamativa.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Comunique la experiencia del juego.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Imagen en alta calidad.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Team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Fotos de equipo o una global.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Descripción de los leads con experiencia y puesto.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Experiencia en juegos anteriores en caso de existir.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Want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¿Qué quieres del publisher? ¿Dinero, localización, marketing, algún partnership, etc.?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Contact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Tus redes sociales, </a:t>
            </a:r>
            <a:r>
              <a:rPr lang="es"/>
              <a:t>email</a:t>
            </a:r>
            <a:r>
              <a:rPr lang="es"/>
              <a:t>, </a:t>
            </a:r>
            <a:r>
              <a:rPr lang="es"/>
              <a:t>teléfono</a:t>
            </a:r>
            <a:r>
              <a:rPr lang="es"/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Outline /About the game/About the game title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Género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Audiencia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Plataforma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Engine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Ambiente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Gameplay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USP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Al menos 4 unique selling points, no más de 6.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No ser obvio.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Emotivos y descriptivos, no ambiguos.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Acompañados de su respectiva screenshot.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Gameplay / 3 C: camera, control, character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Imagen de bucle de game loop (matar, premio, comprar).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Tipo de </a:t>
            </a:r>
            <a:r>
              <a:rPr lang="es"/>
              <a:t>cámara</a:t>
            </a:r>
            <a:r>
              <a:rPr lang="es"/>
              <a:t>: sidescroller, FPS,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Control: WASD, swipe touch, qué hace,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Personaje principal: algún arte, pequeña descripción.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Art style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Cómo se </a:t>
            </a:r>
            <a:r>
              <a:rPr lang="es"/>
              <a:t>vería</a:t>
            </a:r>
            <a:r>
              <a:rPr lang="es"/>
              <a:t>, corriente </a:t>
            </a:r>
            <a:r>
              <a:rPr lang="es"/>
              <a:t>artística</a:t>
            </a:r>
            <a:r>
              <a:rPr lang="es"/>
              <a:t>, tipo de gráficos.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Market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Análisis</a:t>
            </a:r>
            <a:r>
              <a:rPr lang="es"/>
              <a:t> del </a:t>
            </a:r>
            <a:r>
              <a:rPr lang="es"/>
              <a:t>género</a:t>
            </a:r>
            <a:r>
              <a:rPr lang="es"/>
              <a:t> o plataforma.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Opportunity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¿Cuántas copias espero vender?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</a:t>
            </a:r>
            <a:r>
              <a:rPr lang="es"/>
              <a:t>Cómo</a:t>
            </a:r>
            <a:r>
              <a:rPr lang="es"/>
              <a:t> va a diferenciarse en el mercado?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¿Mi equipo tiene alguna ventaja?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¿El juego aprovecha alguna tendencia?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¿La prensa o la gente ya habla de manera favorable de él?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Plan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Plan en Gantt de generales, no a detalles, de todo el proceso de producción.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1054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Current Status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762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¿Qué se tiene hasta ahora?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¿Cuál es el estado actual del equipo y del juego?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