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Montserrat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Montserrat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-bold.fntdata"/><Relationship Id="rId6" Type="http://schemas.openxmlformats.org/officeDocument/2006/relationships/slide" Target="slides/slide1.xml"/><Relationship Id="rId18" Type="http://schemas.openxmlformats.org/officeDocument/2006/relationships/font" Target="fonts/Montserra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5ee9cccd3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5ee9cccd3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5e67a7d6c3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5e67a7d6c3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5fd33cdff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5fd33cdf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5e67a7d6c3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5e67a7d6c3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e67a7d6c3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e67a7d6c3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5e67a7d6c3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5e67a7d6c3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e67a7d6c3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e67a7d6c3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e67a7d6c3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e67a7d6c3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5e67a7d6c3_0_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5e67a7d6c3_0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5e67a7d6c3_0_3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5e67a7d6c3_0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5e67a7d6c3_0_2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5e67a7d6c3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5e67a7d6c3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5e67a7d6c3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hyperlink" Target="http://www.youtube.com/watch?v=LzxP5u6JUfk" TargetMode="External"/><Relationship Id="rId5" Type="http://schemas.openxmlformats.org/officeDocument/2006/relationships/image" Target="../media/image7.jpg"/><Relationship Id="rId6" Type="http://schemas.openxmlformats.org/officeDocument/2006/relationships/hyperlink" Target="http://www.youtube.com/watch?v=_yCEhvrTGZk" TargetMode="External"/><Relationship Id="rId7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6.jpg"/><Relationship Id="rId5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6.jpg"/><Relationship Id="rId5" Type="http://schemas.openxmlformats.org/officeDocument/2006/relationships/image" Target="../media/image2.jpg"/><Relationship Id="rId6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Ejes en videojuegos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Entorno 2D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7" name="Google Shape;57;p13"/>
          <p:cNvCxnSpPr/>
          <p:nvPr/>
        </p:nvCxnSpPr>
        <p:spPr>
          <a:xfrm rot="10800000">
            <a:off x="5396750" y="1491950"/>
            <a:ext cx="0" cy="27432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8" name="Google Shape;58;p13"/>
          <p:cNvCxnSpPr/>
          <p:nvPr/>
        </p:nvCxnSpPr>
        <p:spPr>
          <a:xfrm>
            <a:off x="5396750" y="4235150"/>
            <a:ext cx="27075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9" name="Google Shape;59;p13"/>
          <p:cNvCxnSpPr/>
          <p:nvPr/>
        </p:nvCxnSpPr>
        <p:spPr>
          <a:xfrm>
            <a:off x="5405725" y="3939325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" name="Google Shape;60;p13"/>
          <p:cNvCxnSpPr/>
          <p:nvPr/>
        </p:nvCxnSpPr>
        <p:spPr>
          <a:xfrm>
            <a:off x="5405725" y="364350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" name="Google Shape;61;p13"/>
          <p:cNvCxnSpPr/>
          <p:nvPr/>
        </p:nvCxnSpPr>
        <p:spPr>
          <a:xfrm>
            <a:off x="5405725" y="3347675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Google Shape;62;p13"/>
          <p:cNvCxnSpPr/>
          <p:nvPr/>
        </p:nvCxnSpPr>
        <p:spPr>
          <a:xfrm>
            <a:off x="5405725" y="30518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" name="Google Shape;63;p13"/>
          <p:cNvCxnSpPr/>
          <p:nvPr/>
        </p:nvCxnSpPr>
        <p:spPr>
          <a:xfrm>
            <a:off x="5405725" y="2756025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" name="Google Shape;64;p13"/>
          <p:cNvCxnSpPr/>
          <p:nvPr/>
        </p:nvCxnSpPr>
        <p:spPr>
          <a:xfrm>
            <a:off x="5405725" y="246020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" name="Google Shape;65;p13"/>
          <p:cNvCxnSpPr/>
          <p:nvPr/>
        </p:nvCxnSpPr>
        <p:spPr>
          <a:xfrm>
            <a:off x="5405725" y="2164375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" name="Google Shape;66;p13"/>
          <p:cNvCxnSpPr/>
          <p:nvPr/>
        </p:nvCxnSpPr>
        <p:spPr>
          <a:xfrm rot="-5400000">
            <a:off x="6293200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" name="Google Shape;67;p13"/>
          <p:cNvCxnSpPr/>
          <p:nvPr/>
        </p:nvCxnSpPr>
        <p:spPr>
          <a:xfrm rot="-5400000">
            <a:off x="5997375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" name="Google Shape;68;p13"/>
          <p:cNvCxnSpPr/>
          <p:nvPr/>
        </p:nvCxnSpPr>
        <p:spPr>
          <a:xfrm rot="-5400000">
            <a:off x="5701550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9" name="Google Shape;69;p13"/>
          <p:cNvCxnSpPr/>
          <p:nvPr/>
        </p:nvCxnSpPr>
        <p:spPr>
          <a:xfrm rot="-5400000">
            <a:off x="5405725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0" name="Google Shape;70;p13"/>
          <p:cNvCxnSpPr/>
          <p:nvPr/>
        </p:nvCxnSpPr>
        <p:spPr>
          <a:xfrm rot="-5400000">
            <a:off x="5109900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1" name="Google Shape;71;p13"/>
          <p:cNvCxnSpPr/>
          <p:nvPr/>
        </p:nvCxnSpPr>
        <p:spPr>
          <a:xfrm rot="-5400000">
            <a:off x="4814075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" name="Google Shape;72;p13"/>
          <p:cNvCxnSpPr/>
          <p:nvPr/>
        </p:nvCxnSpPr>
        <p:spPr>
          <a:xfrm rot="-5400000">
            <a:off x="4518250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3" name="Google Shape;73;p13"/>
          <p:cNvSpPr txBox="1"/>
          <p:nvPr/>
        </p:nvSpPr>
        <p:spPr>
          <a:xfrm>
            <a:off x="7897900" y="4235150"/>
            <a:ext cx="3264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5070350" y="1240950"/>
            <a:ext cx="3264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847325" y="1685375"/>
            <a:ext cx="3343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Sistema cartesiano de coordenadas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847325" y="2270550"/>
            <a:ext cx="32697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Espacio bi-dimensional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1" name="Google Shape;3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22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Cámara 2D vs Cámara 3D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Ortográfica vs Perspectiva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3" name="Google Shape;323;p22"/>
          <p:cNvSpPr txBox="1"/>
          <p:nvPr/>
        </p:nvSpPr>
        <p:spPr>
          <a:xfrm>
            <a:off x="5109900" y="1425400"/>
            <a:ext cx="3781200" cy="32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El frustrum (volumen imaginario del campo de visión de la cámara) es cúbico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La distancia del objeto respecto de la cámara no importa, éste siempre mantendrá el tamaño.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Usado mayoritariamente en juegos 2D o isométricos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24" name="Google Shape;32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448" y="1208550"/>
            <a:ext cx="3890375" cy="378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3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0" name="Google Shape;3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23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Cámara 2D vs Cámara 3D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Ortográfica vs Perspectiva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descr="Cuphead Gameplay Walkthrough Part 1 &#10;►Playlist: https://www.youtube.com/playlist?list=PLjen7U7PlzEqYf_Z059SPBU1J-AKozhie&#10;►Twitter : https://twitter.com/Xcagegame&#10;►Future Walkthroughs / Gameplays: http://goo.gl/wCvNro&#10;►Nintendo ID/ PSN / Xbox Live: Cageccc /Switch: SW-1782-6512-8513&#10;► No Commentary Gameplay Walkthrough by Xcagegame&#10;►Game Informations :" id="332" name="Google Shape;332;p23" title="Cuphead Gameplay Walkthrough Part 1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3400" y="1727675"/>
            <a:ext cx="3666575" cy="2749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-Juegos Baratos Kinguin: www.kinguin.net/7en/revenant&#10;Twitter: @G4G_Revenant&#10;&#10;Into the Breach - Walkthrough en Español - Capitulo 1&#10;Let's play en Español del último juego de into the Breach&#10;into the Breach en Español - Capitulo 1&#10;into the Breach en Español - Capitulo 1 español&#10;into the Breach gameplay español&#10;into the Breach Revenant&#10;into the Breach Gaming4gamers&#10;into the Breach Guia español&#10;into the Breach" id="333" name="Google Shape;333;p23" title="INTO THE BREACH | PRIMERAS IMPRESIONES DE UN JUEGAZO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96225" y="1727675"/>
            <a:ext cx="3666575" cy="2749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4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9" name="Google Shape;33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24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Cámara 2D vs Cámara 3D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Ortográfica vs Perspectiva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41" name="Google Shape;34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6597" y="2133350"/>
            <a:ext cx="5030800" cy="198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4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Ejes en videojuegos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Entorno 2D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4" name="Google Shape;84;p14"/>
          <p:cNvCxnSpPr/>
          <p:nvPr/>
        </p:nvCxnSpPr>
        <p:spPr>
          <a:xfrm rot="10800000">
            <a:off x="5396750" y="1491950"/>
            <a:ext cx="0" cy="27432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5" name="Google Shape;85;p14"/>
          <p:cNvCxnSpPr/>
          <p:nvPr/>
        </p:nvCxnSpPr>
        <p:spPr>
          <a:xfrm>
            <a:off x="5396750" y="4235150"/>
            <a:ext cx="27075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6" name="Google Shape;86;p14"/>
          <p:cNvCxnSpPr/>
          <p:nvPr/>
        </p:nvCxnSpPr>
        <p:spPr>
          <a:xfrm>
            <a:off x="5405725" y="3939325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" name="Google Shape;87;p14"/>
          <p:cNvCxnSpPr/>
          <p:nvPr/>
        </p:nvCxnSpPr>
        <p:spPr>
          <a:xfrm>
            <a:off x="5405725" y="364350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" name="Google Shape;88;p14"/>
          <p:cNvCxnSpPr/>
          <p:nvPr/>
        </p:nvCxnSpPr>
        <p:spPr>
          <a:xfrm>
            <a:off x="5405725" y="3347675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" name="Google Shape;89;p14"/>
          <p:cNvCxnSpPr/>
          <p:nvPr/>
        </p:nvCxnSpPr>
        <p:spPr>
          <a:xfrm>
            <a:off x="5405725" y="30518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0" name="Google Shape;90;p14"/>
          <p:cNvCxnSpPr/>
          <p:nvPr/>
        </p:nvCxnSpPr>
        <p:spPr>
          <a:xfrm>
            <a:off x="5405725" y="2756025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" name="Google Shape;91;p14"/>
          <p:cNvCxnSpPr/>
          <p:nvPr/>
        </p:nvCxnSpPr>
        <p:spPr>
          <a:xfrm>
            <a:off x="5405725" y="246020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" name="Google Shape;92;p14"/>
          <p:cNvCxnSpPr/>
          <p:nvPr/>
        </p:nvCxnSpPr>
        <p:spPr>
          <a:xfrm>
            <a:off x="5405725" y="2164375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3" name="Google Shape;93;p14"/>
          <p:cNvCxnSpPr/>
          <p:nvPr/>
        </p:nvCxnSpPr>
        <p:spPr>
          <a:xfrm rot="-5400000">
            <a:off x="6293200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" name="Google Shape;94;p14"/>
          <p:cNvCxnSpPr/>
          <p:nvPr/>
        </p:nvCxnSpPr>
        <p:spPr>
          <a:xfrm rot="-5400000">
            <a:off x="5997375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" name="Google Shape;95;p14"/>
          <p:cNvCxnSpPr/>
          <p:nvPr/>
        </p:nvCxnSpPr>
        <p:spPr>
          <a:xfrm rot="-5400000">
            <a:off x="5701550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6" name="Google Shape;96;p14"/>
          <p:cNvCxnSpPr/>
          <p:nvPr/>
        </p:nvCxnSpPr>
        <p:spPr>
          <a:xfrm rot="-5400000">
            <a:off x="5405725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7" name="Google Shape;97;p14"/>
          <p:cNvCxnSpPr/>
          <p:nvPr/>
        </p:nvCxnSpPr>
        <p:spPr>
          <a:xfrm rot="-5400000">
            <a:off x="5109900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" name="Google Shape;98;p14"/>
          <p:cNvCxnSpPr/>
          <p:nvPr/>
        </p:nvCxnSpPr>
        <p:spPr>
          <a:xfrm rot="-5400000">
            <a:off x="4814075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" name="Google Shape;99;p14"/>
          <p:cNvCxnSpPr/>
          <p:nvPr/>
        </p:nvCxnSpPr>
        <p:spPr>
          <a:xfrm rot="-5400000">
            <a:off x="4518250" y="3083150"/>
            <a:ext cx="230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0" name="Google Shape;100;p14"/>
          <p:cNvSpPr txBox="1"/>
          <p:nvPr/>
        </p:nvSpPr>
        <p:spPr>
          <a:xfrm>
            <a:off x="7897900" y="4235150"/>
            <a:ext cx="3264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14"/>
          <p:cNvSpPr txBox="1"/>
          <p:nvPr/>
        </p:nvSpPr>
        <p:spPr>
          <a:xfrm>
            <a:off x="5070350" y="1240950"/>
            <a:ext cx="3264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14"/>
          <p:cNvSpPr txBox="1"/>
          <p:nvPr/>
        </p:nvSpPr>
        <p:spPr>
          <a:xfrm>
            <a:off x="847325" y="1685375"/>
            <a:ext cx="3343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Sistema cartesiano de coordenadas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3" name="Google Shape;103;p14"/>
          <p:cNvSpPr txBox="1"/>
          <p:nvPr/>
        </p:nvSpPr>
        <p:spPr>
          <a:xfrm>
            <a:off x="847325" y="2270550"/>
            <a:ext cx="32697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Espacio bi-dimensional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4" name="Google Shape;104;p14"/>
          <p:cNvSpPr/>
          <p:nvPr/>
        </p:nvSpPr>
        <p:spPr>
          <a:xfrm>
            <a:off x="6799700" y="3006975"/>
            <a:ext cx="107700" cy="107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5" name="Google Shape;105;p14"/>
          <p:cNvCxnSpPr>
            <a:endCxn id="104" idx="2"/>
          </p:cNvCxnSpPr>
          <p:nvPr/>
        </p:nvCxnSpPr>
        <p:spPr>
          <a:xfrm>
            <a:off x="5441600" y="3056925"/>
            <a:ext cx="1358100" cy="3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06" name="Google Shape;106;p14"/>
          <p:cNvCxnSpPr>
            <a:endCxn id="104" idx="4"/>
          </p:cNvCxnSpPr>
          <p:nvPr/>
        </p:nvCxnSpPr>
        <p:spPr>
          <a:xfrm flipH="1" rot="10800000">
            <a:off x="6851450" y="3114675"/>
            <a:ext cx="2100" cy="1059900"/>
          </a:xfrm>
          <a:prstGeom prst="straightConnector1">
            <a:avLst/>
          </a:prstGeom>
          <a:noFill/>
          <a:ln cap="flat" cmpd="sng" w="28575">
            <a:solidFill>
              <a:srgbClr val="00FF00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07" name="Google Shape;107;p14"/>
          <p:cNvSpPr txBox="1"/>
          <p:nvPr/>
        </p:nvSpPr>
        <p:spPr>
          <a:xfrm>
            <a:off x="6920750" y="2679825"/>
            <a:ext cx="600600" cy="40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(5, 4)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5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Ejes en videojuegos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Entorno 2D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15" name="Google Shape;115;p15"/>
          <p:cNvCxnSpPr/>
          <p:nvPr/>
        </p:nvCxnSpPr>
        <p:spPr>
          <a:xfrm rot="10800000">
            <a:off x="6396819" y="1359006"/>
            <a:ext cx="0" cy="17847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6" name="Google Shape;116;p15"/>
          <p:cNvCxnSpPr/>
          <p:nvPr/>
        </p:nvCxnSpPr>
        <p:spPr>
          <a:xfrm>
            <a:off x="6396819" y="3143706"/>
            <a:ext cx="18309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" name="Google Shape;117;p15"/>
          <p:cNvCxnSpPr/>
          <p:nvPr/>
        </p:nvCxnSpPr>
        <p:spPr>
          <a:xfrm>
            <a:off x="6402888" y="2951243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8" name="Google Shape;118;p15"/>
          <p:cNvCxnSpPr/>
          <p:nvPr/>
        </p:nvCxnSpPr>
        <p:spPr>
          <a:xfrm>
            <a:off x="6402888" y="2758780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9" name="Google Shape;119;p15"/>
          <p:cNvCxnSpPr/>
          <p:nvPr/>
        </p:nvCxnSpPr>
        <p:spPr>
          <a:xfrm>
            <a:off x="6402888" y="2566317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" name="Google Shape;120;p15"/>
          <p:cNvCxnSpPr/>
          <p:nvPr/>
        </p:nvCxnSpPr>
        <p:spPr>
          <a:xfrm>
            <a:off x="6402888" y="2373855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" name="Google Shape;121;p15"/>
          <p:cNvCxnSpPr/>
          <p:nvPr/>
        </p:nvCxnSpPr>
        <p:spPr>
          <a:xfrm>
            <a:off x="6402888" y="2181392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p15"/>
          <p:cNvCxnSpPr/>
          <p:nvPr/>
        </p:nvCxnSpPr>
        <p:spPr>
          <a:xfrm>
            <a:off x="6402888" y="1988929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" name="Google Shape;123;p15"/>
          <p:cNvCxnSpPr/>
          <p:nvPr/>
        </p:nvCxnSpPr>
        <p:spPr>
          <a:xfrm>
            <a:off x="6402888" y="1796467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4" name="Google Shape;124;p15"/>
          <p:cNvCxnSpPr/>
          <p:nvPr/>
        </p:nvCxnSpPr>
        <p:spPr>
          <a:xfrm rot="-5400000">
            <a:off x="7032525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" name="Google Shape;125;p15"/>
          <p:cNvCxnSpPr/>
          <p:nvPr/>
        </p:nvCxnSpPr>
        <p:spPr>
          <a:xfrm rot="-5400000">
            <a:off x="6832474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6" name="Google Shape;126;p15"/>
          <p:cNvCxnSpPr/>
          <p:nvPr/>
        </p:nvCxnSpPr>
        <p:spPr>
          <a:xfrm rot="-5400000">
            <a:off x="6632424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" name="Google Shape;127;p15"/>
          <p:cNvCxnSpPr/>
          <p:nvPr/>
        </p:nvCxnSpPr>
        <p:spPr>
          <a:xfrm rot="-5400000">
            <a:off x="6432373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8" name="Google Shape;128;p15"/>
          <p:cNvCxnSpPr/>
          <p:nvPr/>
        </p:nvCxnSpPr>
        <p:spPr>
          <a:xfrm rot="-5400000">
            <a:off x="6232323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" name="Google Shape;129;p15"/>
          <p:cNvCxnSpPr/>
          <p:nvPr/>
        </p:nvCxnSpPr>
        <p:spPr>
          <a:xfrm rot="-5400000">
            <a:off x="6032273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0" name="Google Shape;130;p15"/>
          <p:cNvCxnSpPr/>
          <p:nvPr/>
        </p:nvCxnSpPr>
        <p:spPr>
          <a:xfrm rot="-5400000">
            <a:off x="5832222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1" name="Google Shape;131;p15"/>
          <p:cNvSpPr txBox="1"/>
          <p:nvPr/>
        </p:nvSpPr>
        <p:spPr>
          <a:xfrm>
            <a:off x="8076060" y="3162538"/>
            <a:ext cx="220500" cy="2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Google Shape;132;p15"/>
          <p:cNvSpPr txBox="1"/>
          <p:nvPr/>
        </p:nvSpPr>
        <p:spPr>
          <a:xfrm>
            <a:off x="6097225" y="1152950"/>
            <a:ext cx="241500" cy="2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Google Shape;133;p15"/>
          <p:cNvSpPr txBox="1"/>
          <p:nvPr/>
        </p:nvSpPr>
        <p:spPr>
          <a:xfrm>
            <a:off x="847325" y="1685375"/>
            <a:ext cx="3343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Sistema cartesiano de coordenadas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4" name="Google Shape;134;p15"/>
          <p:cNvSpPr txBox="1"/>
          <p:nvPr/>
        </p:nvSpPr>
        <p:spPr>
          <a:xfrm>
            <a:off x="847325" y="2270550"/>
            <a:ext cx="32697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Espacio bi-dimensional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35" name="Google Shape;135;p15"/>
          <p:cNvCxnSpPr/>
          <p:nvPr/>
        </p:nvCxnSpPr>
        <p:spPr>
          <a:xfrm rot="10800000">
            <a:off x="4571994" y="3143706"/>
            <a:ext cx="18309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6" name="Google Shape;136;p15"/>
          <p:cNvCxnSpPr/>
          <p:nvPr/>
        </p:nvCxnSpPr>
        <p:spPr>
          <a:xfrm rot="10800000">
            <a:off x="4838625" y="2951243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" name="Google Shape;137;p15"/>
          <p:cNvCxnSpPr/>
          <p:nvPr/>
        </p:nvCxnSpPr>
        <p:spPr>
          <a:xfrm rot="10800000">
            <a:off x="4838625" y="2758780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15"/>
          <p:cNvCxnSpPr/>
          <p:nvPr/>
        </p:nvCxnSpPr>
        <p:spPr>
          <a:xfrm rot="10800000">
            <a:off x="4838625" y="2566317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15"/>
          <p:cNvCxnSpPr/>
          <p:nvPr/>
        </p:nvCxnSpPr>
        <p:spPr>
          <a:xfrm rot="10800000">
            <a:off x="4838625" y="2373855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" name="Google Shape;140;p15"/>
          <p:cNvCxnSpPr/>
          <p:nvPr/>
        </p:nvCxnSpPr>
        <p:spPr>
          <a:xfrm rot="10800000">
            <a:off x="4838625" y="2181392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15"/>
          <p:cNvCxnSpPr/>
          <p:nvPr/>
        </p:nvCxnSpPr>
        <p:spPr>
          <a:xfrm rot="10800000">
            <a:off x="4838625" y="1988929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15"/>
          <p:cNvCxnSpPr/>
          <p:nvPr/>
        </p:nvCxnSpPr>
        <p:spPr>
          <a:xfrm rot="10800000">
            <a:off x="4838625" y="1796467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3" name="Google Shape;143;p15"/>
          <p:cNvCxnSpPr/>
          <p:nvPr/>
        </p:nvCxnSpPr>
        <p:spPr>
          <a:xfrm rot="-5400000">
            <a:off x="4268088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" name="Google Shape;144;p15"/>
          <p:cNvCxnSpPr/>
          <p:nvPr/>
        </p:nvCxnSpPr>
        <p:spPr>
          <a:xfrm rot="-5400000">
            <a:off x="4468139" y="239830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15"/>
          <p:cNvCxnSpPr/>
          <p:nvPr/>
        </p:nvCxnSpPr>
        <p:spPr>
          <a:xfrm rot="-5400000">
            <a:off x="4668189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" name="Google Shape;146;p15"/>
          <p:cNvCxnSpPr/>
          <p:nvPr/>
        </p:nvCxnSpPr>
        <p:spPr>
          <a:xfrm rot="-5400000">
            <a:off x="4868240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7" name="Google Shape;147;p15"/>
          <p:cNvCxnSpPr/>
          <p:nvPr/>
        </p:nvCxnSpPr>
        <p:spPr>
          <a:xfrm rot="-5400000">
            <a:off x="5068290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8" name="Google Shape;148;p15"/>
          <p:cNvCxnSpPr/>
          <p:nvPr/>
        </p:nvCxnSpPr>
        <p:spPr>
          <a:xfrm rot="-5400000">
            <a:off x="5268341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9" name="Google Shape;149;p15"/>
          <p:cNvCxnSpPr/>
          <p:nvPr/>
        </p:nvCxnSpPr>
        <p:spPr>
          <a:xfrm rot="-5400000">
            <a:off x="5468391" y="23941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0" name="Google Shape;150;p15"/>
          <p:cNvCxnSpPr/>
          <p:nvPr/>
        </p:nvCxnSpPr>
        <p:spPr>
          <a:xfrm>
            <a:off x="6390743" y="3124896"/>
            <a:ext cx="0" cy="17847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1" name="Google Shape;151;p15"/>
          <p:cNvCxnSpPr/>
          <p:nvPr/>
        </p:nvCxnSpPr>
        <p:spPr>
          <a:xfrm rot="10800000">
            <a:off x="4838671" y="3336168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2" name="Google Shape;152;p15"/>
          <p:cNvCxnSpPr/>
          <p:nvPr/>
        </p:nvCxnSpPr>
        <p:spPr>
          <a:xfrm rot="10800000">
            <a:off x="4838671" y="3528631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3" name="Google Shape;153;p15"/>
          <p:cNvCxnSpPr/>
          <p:nvPr/>
        </p:nvCxnSpPr>
        <p:spPr>
          <a:xfrm rot="10800000">
            <a:off x="4838671" y="3721094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4" name="Google Shape;154;p15"/>
          <p:cNvCxnSpPr/>
          <p:nvPr/>
        </p:nvCxnSpPr>
        <p:spPr>
          <a:xfrm rot="10800000">
            <a:off x="4838671" y="3913557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5" name="Google Shape;155;p15"/>
          <p:cNvCxnSpPr/>
          <p:nvPr/>
        </p:nvCxnSpPr>
        <p:spPr>
          <a:xfrm rot="10800000">
            <a:off x="4838671" y="4106019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6" name="Google Shape;156;p15"/>
          <p:cNvCxnSpPr/>
          <p:nvPr/>
        </p:nvCxnSpPr>
        <p:spPr>
          <a:xfrm rot="10800000">
            <a:off x="4838671" y="4298482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7" name="Google Shape;157;p15"/>
          <p:cNvCxnSpPr/>
          <p:nvPr/>
        </p:nvCxnSpPr>
        <p:spPr>
          <a:xfrm rot="10800000">
            <a:off x="4838671" y="4490945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8" name="Google Shape;158;p15"/>
          <p:cNvCxnSpPr/>
          <p:nvPr/>
        </p:nvCxnSpPr>
        <p:spPr>
          <a:xfrm rot="5400000">
            <a:off x="4268134" y="38932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p15"/>
          <p:cNvCxnSpPr/>
          <p:nvPr/>
        </p:nvCxnSpPr>
        <p:spPr>
          <a:xfrm rot="5400000">
            <a:off x="4468184" y="38932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0" name="Google Shape;160;p15"/>
          <p:cNvCxnSpPr/>
          <p:nvPr/>
        </p:nvCxnSpPr>
        <p:spPr>
          <a:xfrm rot="5400000">
            <a:off x="4668235" y="38932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1" name="Google Shape;161;p15"/>
          <p:cNvCxnSpPr/>
          <p:nvPr/>
        </p:nvCxnSpPr>
        <p:spPr>
          <a:xfrm rot="5400000">
            <a:off x="4868285" y="38932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2" name="Google Shape;162;p15"/>
          <p:cNvCxnSpPr/>
          <p:nvPr/>
        </p:nvCxnSpPr>
        <p:spPr>
          <a:xfrm rot="5400000">
            <a:off x="5068336" y="38932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3" name="Google Shape;163;p15"/>
          <p:cNvCxnSpPr/>
          <p:nvPr/>
        </p:nvCxnSpPr>
        <p:spPr>
          <a:xfrm rot="5400000">
            <a:off x="5268386" y="38932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4" name="Google Shape;164;p15"/>
          <p:cNvCxnSpPr/>
          <p:nvPr/>
        </p:nvCxnSpPr>
        <p:spPr>
          <a:xfrm rot="5400000">
            <a:off x="5468437" y="3893256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5" name="Google Shape;165;p15"/>
          <p:cNvCxnSpPr/>
          <p:nvPr/>
        </p:nvCxnSpPr>
        <p:spPr>
          <a:xfrm>
            <a:off x="6402888" y="3336190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6" name="Google Shape;166;p15"/>
          <p:cNvCxnSpPr/>
          <p:nvPr/>
        </p:nvCxnSpPr>
        <p:spPr>
          <a:xfrm>
            <a:off x="6402888" y="3528653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7" name="Google Shape;167;p15"/>
          <p:cNvCxnSpPr/>
          <p:nvPr/>
        </p:nvCxnSpPr>
        <p:spPr>
          <a:xfrm>
            <a:off x="6402888" y="3721116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8" name="Google Shape;168;p15"/>
          <p:cNvCxnSpPr/>
          <p:nvPr/>
        </p:nvCxnSpPr>
        <p:spPr>
          <a:xfrm>
            <a:off x="6402888" y="3913579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9" name="Google Shape;169;p15"/>
          <p:cNvCxnSpPr/>
          <p:nvPr/>
        </p:nvCxnSpPr>
        <p:spPr>
          <a:xfrm>
            <a:off x="6402888" y="4106041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0" name="Google Shape;170;p15"/>
          <p:cNvCxnSpPr/>
          <p:nvPr/>
        </p:nvCxnSpPr>
        <p:spPr>
          <a:xfrm>
            <a:off x="6402888" y="4298504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1" name="Google Shape;171;p15"/>
          <p:cNvCxnSpPr/>
          <p:nvPr/>
        </p:nvCxnSpPr>
        <p:spPr>
          <a:xfrm>
            <a:off x="6402888" y="4490967"/>
            <a:ext cx="15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2" name="Google Shape;172;p15"/>
          <p:cNvCxnSpPr/>
          <p:nvPr/>
        </p:nvCxnSpPr>
        <p:spPr>
          <a:xfrm rot="5400000">
            <a:off x="7032525" y="3893278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3" name="Google Shape;173;p15"/>
          <p:cNvCxnSpPr/>
          <p:nvPr/>
        </p:nvCxnSpPr>
        <p:spPr>
          <a:xfrm rot="5400000">
            <a:off x="6832474" y="3893278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15"/>
          <p:cNvCxnSpPr/>
          <p:nvPr/>
        </p:nvCxnSpPr>
        <p:spPr>
          <a:xfrm rot="5400000">
            <a:off x="6632424" y="3893278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15"/>
          <p:cNvCxnSpPr/>
          <p:nvPr/>
        </p:nvCxnSpPr>
        <p:spPr>
          <a:xfrm rot="5400000">
            <a:off x="6432373" y="3893278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6" name="Google Shape;176;p15"/>
          <p:cNvCxnSpPr/>
          <p:nvPr/>
        </p:nvCxnSpPr>
        <p:spPr>
          <a:xfrm rot="5400000">
            <a:off x="6232323" y="3893278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7" name="Google Shape;177;p15"/>
          <p:cNvCxnSpPr/>
          <p:nvPr/>
        </p:nvCxnSpPr>
        <p:spPr>
          <a:xfrm rot="5400000">
            <a:off x="6032273" y="3893278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8" name="Google Shape;178;p15"/>
          <p:cNvCxnSpPr/>
          <p:nvPr/>
        </p:nvCxnSpPr>
        <p:spPr>
          <a:xfrm rot="5400000">
            <a:off x="5832222" y="3893278"/>
            <a:ext cx="14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9" name="Google Shape;179;p15"/>
          <p:cNvSpPr txBox="1"/>
          <p:nvPr/>
        </p:nvSpPr>
        <p:spPr>
          <a:xfrm>
            <a:off x="4276168" y="3162550"/>
            <a:ext cx="377700" cy="2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p15"/>
          <p:cNvSpPr txBox="1"/>
          <p:nvPr/>
        </p:nvSpPr>
        <p:spPr>
          <a:xfrm>
            <a:off x="6037725" y="4799675"/>
            <a:ext cx="377700" cy="2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1" name="Google Shape;181;p15"/>
          <p:cNvCxnSpPr/>
          <p:nvPr/>
        </p:nvCxnSpPr>
        <p:spPr>
          <a:xfrm>
            <a:off x="6390750" y="2379895"/>
            <a:ext cx="961200" cy="2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82" name="Google Shape;182;p15"/>
          <p:cNvCxnSpPr/>
          <p:nvPr/>
        </p:nvCxnSpPr>
        <p:spPr>
          <a:xfrm flipH="1" rot="10800000">
            <a:off x="7388613" y="2418175"/>
            <a:ext cx="1500" cy="699000"/>
          </a:xfrm>
          <a:prstGeom prst="straightConnector1">
            <a:avLst/>
          </a:prstGeom>
          <a:noFill/>
          <a:ln cap="flat" cmpd="sng" w="28575">
            <a:solidFill>
              <a:srgbClr val="00FF00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83" name="Google Shape;183;p15"/>
          <p:cNvSpPr txBox="1"/>
          <p:nvPr/>
        </p:nvSpPr>
        <p:spPr>
          <a:xfrm>
            <a:off x="7444575" y="2073475"/>
            <a:ext cx="631500" cy="408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(5, 4)</a:t>
            </a:r>
            <a:endParaRPr b="1"/>
          </a:p>
        </p:txBody>
      </p:sp>
      <p:sp>
        <p:nvSpPr>
          <p:cNvPr id="184" name="Google Shape;184;p15"/>
          <p:cNvSpPr/>
          <p:nvPr/>
        </p:nvSpPr>
        <p:spPr>
          <a:xfrm>
            <a:off x="7328125" y="2320013"/>
            <a:ext cx="107700" cy="107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5" name="Google Shape;185;p15"/>
          <p:cNvCxnSpPr>
            <a:endCxn id="186" idx="2"/>
          </p:cNvCxnSpPr>
          <p:nvPr/>
        </p:nvCxnSpPr>
        <p:spPr>
          <a:xfrm rot="10800000">
            <a:off x="5671673" y="3913563"/>
            <a:ext cx="7308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87" name="Google Shape;187;p15"/>
          <p:cNvCxnSpPr/>
          <p:nvPr/>
        </p:nvCxnSpPr>
        <p:spPr>
          <a:xfrm flipH="1">
            <a:off x="5617085" y="3179113"/>
            <a:ext cx="1500" cy="699000"/>
          </a:xfrm>
          <a:prstGeom prst="straightConnector1">
            <a:avLst/>
          </a:prstGeom>
          <a:noFill/>
          <a:ln cap="flat" cmpd="sng" w="28575">
            <a:solidFill>
              <a:srgbClr val="00FF00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86" name="Google Shape;186;p15"/>
          <p:cNvSpPr/>
          <p:nvPr/>
        </p:nvSpPr>
        <p:spPr>
          <a:xfrm rot="10800000">
            <a:off x="5563973" y="3859713"/>
            <a:ext cx="107700" cy="107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5"/>
          <p:cNvSpPr txBox="1"/>
          <p:nvPr/>
        </p:nvSpPr>
        <p:spPr>
          <a:xfrm>
            <a:off x="5020225" y="4006550"/>
            <a:ext cx="730800" cy="408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(-4, -4)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6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16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Ejes en videojuegos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Entorno 3D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96" name="Google Shape;196;p16"/>
          <p:cNvCxnSpPr/>
          <p:nvPr/>
        </p:nvCxnSpPr>
        <p:spPr>
          <a:xfrm rot="10800000">
            <a:off x="4973431" y="2341172"/>
            <a:ext cx="0" cy="23955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7" name="Google Shape;197;p16"/>
          <p:cNvCxnSpPr/>
          <p:nvPr/>
        </p:nvCxnSpPr>
        <p:spPr>
          <a:xfrm>
            <a:off x="4973431" y="4736672"/>
            <a:ext cx="23565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8" name="Google Shape;198;p16"/>
          <p:cNvCxnSpPr/>
          <p:nvPr/>
        </p:nvCxnSpPr>
        <p:spPr>
          <a:xfrm>
            <a:off x="5246523" y="4478367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9" name="Google Shape;199;p16"/>
          <p:cNvCxnSpPr/>
          <p:nvPr/>
        </p:nvCxnSpPr>
        <p:spPr>
          <a:xfrm>
            <a:off x="5488397" y="4220062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16"/>
          <p:cNvCxnSpPr/>
          <p:nvPr/>
        </p:nvCxnSpPr>
        <p:spPr>
          <a:xfrm>
            <a:off x="5738074" y="3961756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16"/>
          <p:cNvCxnSpPr/>
          <p:nvPr/>
        </p:nvCxnSpPr>
        <p:spPr>
          <a:xfrm>
            <a:off x="5999454" y="3703451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16"/>
          <p:cNvCxnSpPr/>
          <p:nvPr/>
        </p:nvCxnSpPr>
        <p:spPr>
          <a:xfrm>
            <a:off x="6241328" y="3445146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3" name="Google Shape;203;p16"/>
          <p:cNvCxnSpPr/>
          <p:nvPr/>
        </p:nvCxnSpPr>
        <p:spPr>
          <a:xfrm>
            <a:off x="6506609" y="3186841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4" name="Google Shape;204;p16"/>
          <p:cNvCxnSpPr/>
          <p:nvPr/>
        </p:nvCxnSpPr>
        <p:spPr>
          <a:xfrm rot="-5400000">
            <a:off x="5508524" y="2184800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5" name="Google Shape;205;p16"/>
          <p:cNvCxnSpPr/>
          <p:nvPr/>
        </p:nvCxnSpPr>
        <p:spPr>
          <a:xfrm rot="-5400000">
            <a:off x="5254955" y="2443115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6" name="Google Shape;206;p16"/>
          <p:cNvCxnSpPr/>
          <p:nvPr/>
        </p:nvCxnSpPr>
        <p:spPr>
          <a:xfrm rot="-5400000">
            <a:off x="5001387" y="2689687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16"/>
          <p:cNvCxnSpPr/>
          <p:nvPr/>
        </p:nvCxnSpPr>
        <p:spPr>
          <a:xfrm rot="-5400000">
            <a:off x="4743917" y="2967571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8" name="Google Shape;208;p16"/>
          <p:cNvCxnSpPr/>
          <p:nvPr/>
        </p:nvCxnSpPr>
        <p:spPr>
          <a:xfrm rot="-5400000">
            <a:off x="4486447" y="3221971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9" name="Google Shape;209;p16"/>
          <p:cNvCxnSpPr/>
          <p:nvPr/>
        </p:nvCxnSpPr>
        <p:spPr>
          <a:xfrm rot="-5400000">
            <a:off x="4228977" y="3472458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0" name="Google Shape;210;p16"/>
          <p:cNvSpPr txBox="1"/>
          <p:nvPr/>
        </p:nvSpPr>
        <p:spPr>
          <a:xfrm>
            <a:off x="7150294" y="4736672"/>
            <a:ext cx="284100" cy="3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1" name="Google Shape;211;p16"/>
          <p:cNvSpPr txBox="1"/>
          <p:nvPr/>
        </p:nvSpPr>
        <p:spPr>
          <a:xfrm>
            <a:off x="6514425" y="2753392"/>
            <a:ext cx="284100" cy="3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Z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Google Shape;212;p16"/>
          <p:cNvSpPr txBox="1"/>
          <p:nvPr/>
        </p:nvSpPr>
        <p:spPr>
          <a:xfrm>
            <a:off x="847325" y="1685375"/>
            <a:ext cx="3343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Sistema cartesiano de coordenadas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3" name="Google Shape;213;p16"/>
          <p:cNvSpPr txBox="1"/>
          <p:nvPr/>
        </p:nvSpPr>
        <p:spPr>
          <a:xfrm>
            <a:off x="847325" y="2270550"/>
            <a:ext cx="32697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Espacio tri-dimensional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14" name="Google Shape;214;p16"/>
          <p:cNvCxnSpPr/>
          <p:nvPr/>
        </p:nvCxnSpPr>
        <p:spPr>
          <a:xfrm flipH="1" rot="10800000">
            <a:off x="4973431" y="3015872"/>
            <a:ext cx="1755600" cy="17208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5" name="Google Shape;215;p16"/>
          <p:cNvCxnSpPr/>
          <p:nvPr/>
        </p:nvCxnSpPr>
        <p:spPr>
          <a:xfrm flipH="1" rot="10800000">
            <a:off x="5405725" y="3110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6" name="Google Shape;216;p16"/>
          <p:cNvCxnSpPr/>
          <p:nvPr/>
        </p:nvCxnSpPr>
        <p:spPr>
          <a:xfrm flipH="1" rot="10800000">
            <a:off x="5786725" y="3110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p16"/>
          <p:cNvCxnSpPr/>
          <p:nvPr/>
        </p:nvCxnSpPr>
        <p:spPr>
          <a:xfrm flipH="1" rot="10800000">
            <a:off x="6167725" y="3110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8" name="Google Shape;218;p16"/>
          <p:cNvCxnSpPr/>
          <p:nvPr/>
        </p:nvCxnSpPr>
        <p:spPr>
          <a:xfrm flipH="1" rot="10800000">
            <a:off x="6548725" y="3110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9" name="Google Shape;219;p16"/>
          <p:cNvCxnSpPr/>
          <p:nvPr/>
        </p:nvCxnSpPr>
        <p:spPr>
          <a:xfrm flipH="1" rot="10800000">
            <a:off x="4948525" y="1586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0" name="Google Shape;220;p16"/>
          <p:cNvCxnSpPr/>
          <p:nvPr/>
        </p:nvCxnSpPr>
        <p:spPr>
          <a:xfrm flipH="1" rot="10800000">
            <a:off x="4964225" y="1979000"/>
            <a:ext cx="1595700" cy="159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1" name="Google Shape;221;p16"/>
          <p:cNvCxnSpPr/>
          <p:nvPr/>
        </p:nvCxnSpPr>
        <p:spPr>
          <a:xfrm flipH="1" rot="10800000">
            <a:off x="4961975" y="2362225"/>
            <a:ext cx="1595700" cy="159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2" name="Google Shape;222;p16"/>
          <p:cNvCxnSpPr/>
          <p:nvPr/>
        </p:nvCxnSpPr>
        <p:spPr>
          <a:xfrm flipH="1" rot="10800000">
            <a:off x="4964200" y="2691775"/>
            <a:ext cx="1644900" cy="164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3" name="Google Shape;223;p16"/>
          <p:cNvSpPr txBox="1"/>
          <p:nvPr/>
        </p:nvSpPr>
        <p:spPr>
          <a:xfrm>
            <a:off x="4828425" y="2056829"/>
            <a:ext cx="284100" cy="3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4" name="Google Shape;224;p16"/>
          <p:cNvCxnSpPr/>
          <p:nvPr/>
        </p:nvCxnSpPr>
        <p:spPr>
          <a:xfrm flipH="1" rot="10800000">
            <a:off x="6176675" y="3966875"/>
            <a:ext cx="766500" cy="7665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25" name="Google Shape;225;p16"/>
          <p:cNvCxnSpPr/>
          <p:nvPr/>
        </p:nvCxnSpPr>
        <p:spPr>
          <a:xfrm rot="10800000">
            <a:off x="6916275" y="2411425"/>
            <a:ext cx="0" cy="1542000"/>
          </a:xfrm>
          <a:prstGeom prst="straightConnector1">
            <a:avLst/>
          </a:prstGeom>
          <a:noFill/>
          <a:ln cap="flat" cmpd="sng" w="28575">
            <a:solidFill>
              <a:srgbClr val="00FF00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26" name="Google Shape;226;p16"/>
          <p:cNvCxnSpPr/>
          <p:nvPr/>
        </p:nvCxnSpPr>
        <p:spPr>
          <a:xfrm>
            <a:off x="5738075" y="3953429"/>
            <a:ext cx="12012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227" name="Google Shape;227;p16"/>
          <p:cNvSpPr/>
          <p:nvPr/>
        </p:nvSpPr>
        <p:spPr>
          <a:xfrm>
            <a:off x="6867675" y="2295400"/>
            <a:ext cx="107700" cy="107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6"/>
          <p:cNvSpPr txBox="1"/>
          <p:nvPr/>
        </p:nvSpPr>
        <p:spPr>
          <a:xfrm>
            <a:off x="6975375" y="1887588"/>
            <a:ext cx="8301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(3, 3, 4)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7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4" name="Google Shape;23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17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Ejes en videojuegos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Entorno 3D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36" name="Google Shape;236;p17"/>
          <p:cNvCxnSpPr/>
          <p:nvPr/>
        </p:nvCxnSpPr>
        <p:spPr>
          <a:xfrm rot="10800000">
            <a:off x="4973431" y="2341172"/>
            <a:ext cx="0" cy="23955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7" name="Google Shape;237;p17"/>
          <p:cNvCxnSpPr/>
          <p:nvPr/>
        </p:nvCxnSpPr>
        <p:spPr>
          <a:xfrm>
            <a:off x="4973431" y="4736672"/>
            <a:ext cx="23565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8" name="Google Shape;238;p17"/>
          <p:cNvCxnSpPr/>
          <p:nvPr/>
        </p:nvCxnSpPr>
        <p:spPr>
          <a:xfrm>
            <a:off x="5246523" y="4478367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9" name="Google Shape;239;p17"/>
          <p:cNvCxnSpPr/>
          <p:nvPr/>
        </p:nvCxnSpPr>
        <p:spPr>
          <a:xfrm>
            <a:off x="5488397" y="4220062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0" name="Google Shape;240;p17"/>
          <p:cNvCxnSpPr/>
          <p:nvPr/>
        </p:nvCxnSpPr>
        <p:spPr>
          <a:xfrm>
            <a:off x="5738074" y="3961756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1" name="Google Shape;241;p17"/>
          <p:cNvCxnSpPr/>
          <p:nvPr/>
        </p:nvCxnSpPr>
        <p:spPr>
          <a:xfrm>
            <a:off x="5999454" y="3703451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2" name="Google Shape;242;p17"/>
          <p:cNvCxnSpPr/>
          <p:nvPr/>
        </p:nvCxnSpPr>
        <p:spPr>
          <a:xfrm>
            <a:off x="6241328" y="3445146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3" name="Google Shape;243;p17"/>
          <p:cNvCxnSpPr/>
          <p:nvPr/>
        </p:nvCxnSpPr>
        <p:spPr>
          <a:xfrm>
            <a:off x="6506609" y="3186841"/>
            <a:ext cx="200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4" name="Google Shape;244;p17"/>
          <p:cNvCxnSpPr/>
          <p:nvPr/>
        </p:nvCxnSpPr>
        <p:spPr>
          <a:xfrm rot="-5400000">
            <a:off x="5508524" y="2184800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5" name="Google Shape;245;p17"/>
          <p:cNvCxnSpPr/>
          <p:nvPr/>
        </p:nvCxnSpPr>
        <p:spPr>
          <a:xfrm rot="-5400000">
            <a:off x="5254955" y="2443115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6" name="Google Shape;246;p17"/>
          <p:cNvCxnSpPr/>
          <p:nvPr/>
        </p:nvCxnSpPr>
        <p:spPr>
          <a:xfrm rot="-5400000">
            <a:off x="5001387" y="2689687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7" name="Google Shape;247;p17"/>
          <p:cNvCxnSpPr/>
          <p:nvPr/>
        </p:nvCxnSpPr>
        <p:spPr>
          <a:xfrm rot="-5400000">
            <a:off x="4743917" y="2967571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8" name="Google Shape;248;p17"/>
          <p:cNvCxnSpPr/>
          <p:nvPr/>
        </p:nvCxnSpPr>
        <p:spPr>
          <a:xfrm rot="-5400000">
            <a:off x="4486447" y="3221971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9" name="Google Shape;249;p17"/>
          <p:cNvCxnSpPr/>
          <p:nvPr/>
        </p:nvCxnSpPr>
        <p:spPr>
          <a:xfrm rot="-5400000">
            <a:off x="4228977" y="3472458"/>
            <a:ext cx="201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0" name="Google Shape;250;p17"/>
          <p:cNvSpPr txBox="1"/>
          <p:nvPr/>
        </p:nvSpPr>
        <p:spPr>
          <a:xfrm>
            <a:off x="7150294" y="4736672"/>
            <a:ext cx="284100" cy="3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1" name="Google Shape;251;p17"/>
          <p:cNvSpPr txBox="1"/>
          <p:nvPr/>
        </p:nvSpPr>
        <p:spPr>
          <a:xfrm>
            <a:off x="6514425" y="2753392"/>
            <a:ext cx="284100" cy="3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Z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2" name="Google Shape;252;p17"/>
          <p:cNvSpPr txBox="1"/>
          <p:nvPr/>
        </p:nvSpPr>
        <p:spPr>
          <a:xfrm>
            <a:off x="847325" y="1685375"/>
            <a:ext cx="3343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Sistema cartesiano de coordenadas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3" name="Google Shape;253;p17"/>
          <p:cNvSpPr txBox="1"/>
          <p:nvPr/>
        </p:nvSpPr>
        <p:spPr>
          <a:xfrm>
            <a:off x="847325" y="2270550"/>
            <a:ext cx="32697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Espacio tri-dimensional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54" name="Google Shape;254;p17"/>
          <p:cNvCxnSpPr/>
          <p:nvPr/>
        </p:nvCxnSpPr>
        <p:spPr>
          <a:xfrm flipH="1" rot="10800000">
            <a:off x="4973431" y="3015872"/>
            <a:ext cx="1755600" cy="17208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5" name="Google Shape;255;p17"/>
          <p:cNvCxnSpPr/>
          <p:nvPr/>
        </p:nvCxnSpPr>
        <p:spPr>
          <a:xfrm flipH="1" rot="10800000">
            <a:off x="5405725" y="3110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6" name="Google Shape;256;p17"/>
          <p:cNvCxnSpPr/>
          <p:nvPr/>
        </p:nvCxnSpPr>
        <p:spPr>
          <a:xfrm flipH="1" rot="10800000">
            <a:off x="5786725" y="3110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7" name="Google Shape;257;p17"/>
          <p:cNvCxnSpPr/>
          <p:nvPr/>
        </p:nvCxnSpPr>
        <p:spPr>
          <a:xfrm flipH="1" rot="10800000">
            <a:off x="6167725" y="3110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p17"/>
          <p:cNvCxnSpPr/>
          <p:nvPr/>
        </p:nvCxnSpPr>
        <p:spPr>
          <a:xfrm flipH="1" rot="10800000">
            <a:off x="6548725" y="3110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9" name="Google Shape;259;p17"/>
          <p:cNvCxnSpPr/>
          <p:nvPr/>
        </p:nvCxnSpPr>
        <p:spPr>
          <a:xfrm flipH="1" rot="10800000">
            <a:off x="4948525" y="1586675"/>
            <a:ext cx="1622700" cy="16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0" name="Google Shape;260;p17"/>
          <p:cNvCxnSpPr/>
          <p:nvPr/>
        </p:nvCxnSpPr>
        <p:spPr>
          <a:xfrm flipH="1" rot="10800000">
            <a:off x="4964225" y="1979000"/>
            <a:ext cx="1595700" cy="159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1" name="Google Shape;261;p17"/>
          <p:cNvCxnSpPr/>
          <p:nvPr/>
        </p:nvCxnSpPr>
        <p:spPr>
          <a:xfrm flipH="1" rot="10800000">
            <a:off x="4961975" y="2362225"/>
            <a:ext cx="1595700" cy="159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2" name="Google Shape;262;p17"/>
          <p:cNvCxnSpPr/>
          <p:nvPr/>
        </p:nvCxnSpPr>
        <p:spPr>
          <a:xfrm flipH="1" rot="10800000">
            <a:off x="4964200" y="2691775"/>
            <a:ext cx="1644900" cy="164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3" name="Google Shape;263;p17"/>
          <p:cNvSpPr txBox="1"/>
          <p:nvPr/>
        </p:nvSpPr>
        <p:spPr>
          <a:xfrm>
            <a:off x="4828425" y="2056829"/>
            <a:ext cx="284100" cy="3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64" name="Google Shape;264;p17"/>
          <p:cNvCxnSpPr/>
          <p:nvPr/>
        </p:nvCxnSpPr>
        <p:spPr>
          <a:xfrm flipH="1" rot="10800000">
            <a:off x="6176675" y="3966875"/>
            <a:ext cx="766500" cy="7665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65" name="Google Shape;265;p17"/>
          <p:cNvCxnSpPr/>
          <p:nvPr/>
        </p:nvCxnSpPr>
        <p:spPr>
          <a:xfrm rot="10800000">
            <a:off x="6916275" y="2411425"/>
            <a:ext cx="0" cy="1542000"/>
          </a:xfrm>
          <a:prstGeom prst="straightConnector1">
            <a:avLst/>
          </a:prstGeom>
          <a:noFill/>
          <a:ln cap="flat" cmpd="sng" w="28575">
            <a:solidFill>
              <a:srgbClr val="00FF00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66" name="Google Shape;266;p17"/>
          <p:cNvCxnSpPr/>
          <p:nvPr/>
        </p:nvCxnSpPr>
        <p:spPr>
          <a:xfrm>
            <a:off x="5738075" y="3953429"/>
            <a:ext cx="12012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267" name="Google Shape;267;p17"/>
          <p:cNvSpPr/>
          <p:nvPr/>
        </p:nvSpPr>
        <p:spPr>
          <a:xfrm>
            <a:off x="6867675" y="2295400"/>
            <a:ext cx="107700" cy="107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7"/>
          <p:cNvSpPr txBox="1"/>
          <p:nvPr/>
        </p:nvSpPr>
        <p:spPr>
          <a:xfrm>
            <a:off x="6975375" y="1887588"/>
            <a:ext cx="8301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(3, 3, 4)</a:t>
            </a:r>
            <a:endParaRPr/>
          </a:p>
        </p:txBody>
      </p:sp>
      <p:sp>
        <p:nvSpPr>
          <p:cNvPr id="269" name="Google Shape;269;p17"/>
          <p:cNvSpPr txBox="1"/>
          <p:nvPr/>
        </p:nvSpPr>
        <p:spPr>
          <a:xfrm>
            <a:off x="977150" y="3155575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70" name="Google Shape;27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2626" y="2946025"/>
            <a:ext cx="1137575" cy="1860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8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6" name="Google Shape;27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18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Ejes en videojuegos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Entorno 3D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8" name="Google Shape;278;p18"/>
          <p:cNvSpPr txBox="1"/>
          <p:nvPr/>
        </p:nvSpPr>
        <p:spPr>
          <a:xfrm>
            <a:off x="847325" y="1685375"/>
            <a:ext cx="3343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Sistema cartesiano de coordenadas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9" name="Google Shape;279;p18"/>
          <p:cNvSpPr txBox="1"/>
          <p:nvPr/>
        </p:nvSpPr>
        <p:spPr>
          <a:xfrm>
            <a:off x="847325" y="2270550"/>
            <a:ext cx="32697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Espacio tri-dimensional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0" name="Google Shape;280;p18"/>
          <p:cNvSpPr txBox="1"/>
          <p:nvPr/>
        </p:nvSpPr>
        <p:spPr>
          <a:xfrm>
            <a:off x="6244075" y="1775825"/>
            <a:ext cx="20178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latin typeface="Montserrat"/>
                <a:ea typeface="Montserrat"/>
                <a:cs typeface="Montserrat"/>
                <a:sym typeface="Montserrat"/>
              </a:rPr>
              <a:t>ROTACIONES</a:t>
            </a:r>
            <a:endParaRPr b="1"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81" name="Google Shape;28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9650" y="2976275"/>
            <a:ext cx="2803224" cy="189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9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7" name="Google Shape;28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9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Ejes en videojuegos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Entorno 3D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9" name="Google Shape;289;p19"/>
          <p:cNvSpPr txBox="1"/>
          <p:nvPr/>
        </p:nvSpPr>
        <p:spPr>
          <a:xfrm>
            <a:off x="847325" y="1685375"/>
            <a:ext cx="3343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Sistema cartesiano de coordenadas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0" name="Google Shape;290;p19"/>
          <p:cNvSpPr txBox="1"/>
          <p:nvPr/>
        </p:nvSpPr>
        <p:spPr>
          <a:xfrm>
            <a:off x="847325" y="2270550"/>
            <a:ext cx="32697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Espacio tri-dimensional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1" name="Google Shape;291;p19"/>
          <p:cNvSpPr txBox="1"/>
          <p:nvPr/>
        </p:nvSpPr>
        <p:spPr>
          <a:xfrm>
            <a:off x="6244075" y="1775825"/>
            <a:ext cx="21432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ROTACIONES</a:t>
            </a:r>
            <a:endParaRPr b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2" name="Google Shape;29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9650" y="2976275"/>
            <a:ext cx="2803224" cy="189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06350" y="2781130"/>
            <a:ext cx="3920637" cy="2209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0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9" name="Google Shape;29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0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Ejes en videojuegos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Entorno 3D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" name="Google Shape;301;p20"/>
          <p:cNvSpPr txBox="1"/>
          <p:nvPr/>
        </p:nvSpPr>
        <p:spPr>
          <a:xfrm>
            <a:off x="847325" y="1685375"/>
            <a:ext cx="33438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Sistema cartesiano de coordenadas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" name="Google Shape;302;p20"/>
          <p:cNvSpPr txBox="1"/>
          <p:nvPr/>
        </p:nvSpPr>
        <p:spPr>
          <a:xfrm>
            <a:off x="847325" y="2270550"/>
            <a:ext cx="32697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Espacio tri-dimensional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3" name="Google Shape;303;p20"/>
          <p:cNvSpPr txBox="1"/>
          <p:nvPr/>
        </p:nvSpPr>
        <p:spPr>
          <a:xfrm>
            <a:off x="6244075" y="1775825"/>
            <a:ext cx="21075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ROTACIONES</a:t>
            </a:r>
            <a:endParaRPr b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4" name="Google Shape;30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9650" y="2976275"/>
            <a:ext cx="2803224" cy="189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06350" y="2781130"/>
            <a:ext cx="3920637" cy="2209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72250" y="3421467"/>
            <a:ext cx="1147499" cy="10078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1"/>
          <p:cNvSpPr/>
          <p:nvPr/>
        </p:nvSpPr>
        <p:spPr>
          <a:xfrm>
            <a:off x="0" y="0"/>
            <a:ext cx="9144000" cy="1075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2" name="Google Shape;3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1000" y="101450"/>
            <a:ext cx="887500" cy="8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21"/>
          <p:cNvSpPr txBox="1"/>
          <p:nvPr/>
        </p:nvSpPr>
        <p:spPr>
          <a:xfrm>
            <a:off x="349625" y="236550"/>
            <a:ext cx="5163600" cy="6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Cámara 2D vs Cámara 3D</a:t>
            </a:r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Ortográfica vs Perspectiva</a:t>
            </a:r>
            <a:endParaRPr sz="12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14" name="Google Shape;31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227900"/>
            <a:ext cx="4512718" cy="3763201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1"/>
          <p:cNvSpPr txBox="1"/>
          <p:nvPr/>
        </p:nvSpPr>
        <p:spPr>
          <a:xfrm>
            <a:off x="5109900" y="1425400"/>
            <a:ext cx="3781200" cy="32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Similar al campo de visión de un humano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El frustrum (volumen imaginario del campo de visión de la cámara) es piramidal con base rectangular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El eje Z importa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Cuanto más lejos en el eje Z esté un objeto de la cámara, más pequeño se verá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