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671DD5-5809-1678-0EBE-D102CE67C69F}" v="74" dt="2021-08-09T12:58:19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Identity Theft: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Motives</a:t>
            </a:r>
          </a:p>
        </p:txBody>
      </p:sp>
    </p:spTree>
    <p:extLst>
      <p:ext uri="{BB962C8B-B14F-4D97-AF65-F5344CB8AC3E}">
        <p14:creationId xmlns:p14="http://schemas.microsoft.com/office/powerpoint/2010/main" val="278462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Identity Theft: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ID Targets</a:t>
            </a:r>
          </a:p>
        </p:txBody>
      </p:sp>
    </p:spTree>
    <p:extLst>
      <p:ext uri="{BB962C8B-B14F-4D97-AF65-F5344CB8AC3E}">
        <p14:creationId xmlns:p14="http://schemas.microsoft.com/office/powerpoint/2010/main" val="198224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Identity Theft: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 Queues</a:t>
            </a:r>
          </a:p>
        </p:txBody>
      </p:sp>
    </p:spTree>
    <p:extLst>
      <p:ext uri="{BB962C8B-B14F-4D97-AF65-F5344CB8AC3E}">
        <p14:creationId xmlns:p14="http://schemas.microsoft.com/office/powerpoint/2010/main" val="2965218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CB92B54-E6E8-41C9-BBE7-E51E1B87B05F}"/>
</file>

<file path=customXml/itemProps2.xml><?xml version="1.0" encoding="utf-8"?>
<ds:datastoreItem xmlns:ds="http://schemas.openxmlformats.org/officeDocument/2006/customXml" ds:itemID="{D5381EFE-503E-48A8-B321-70F591FC354C}"/>
</file>

<file path=customXml/itemProps3.xml><?xml version="1.0" encoding="utf-8"?>
<ds:datastoreItem xmlns:ds="http://schemas.openxmlformats.org/officeDocument/2006/customXml" ds:itemID="{1228F1E9-4100-4573-BF7A-79FE9F09C60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Identity Theft: Motives</vt:lpstr>
      <vt:lpstr>Identity Theft: ID Targets</vt:lpstr>
      <vt:lpstr>Identity Theft: Attack Queues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</cp:revision>
  <dcterms:created xsi:type="dcterms:W3CDTF">2021-08-09T12:52:11Z</dcterms:created>
  <dcterms:modified xsi:type="dcterms:W3CDTF">2021-08-09T12:58:21Z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