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04DB21-B980-FA66-75F3-BF0DE1B6CF5A}" v="44" dt="2021-08-09T12:51:24.7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Insider Threats: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4090664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Insider Threats: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Motives</a:t>
            </a:r>
          </a:p>
        </p:txBody>
      </p:sp>
    </p:spTree>
    <p:extLst>
      <p:ext uri="{BB962C8B-B14F-4D97-AF65-F5344CB8AC3E}">
        <p14:creationId xmlns:p14="http://schemas.microsoft.com/office/powerpoint/2010/main" val="1259906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Insider Threats: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Indicators</a:t>
            </a:r>
          </a:p>
        </p:txBody>
      </p:sp>
    </p:spTree>
    <p:extLst>
      <p:ext uri="{BB962C8B-B14F-4D97-AF65-F5344CB8AC3E}">
        <p14:creationId xmlns:p14="http://schemas.microsoft.com/office/powerpoint/2010/main" val="431737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2A9E2844-5699-42DC-9066-31319B0F4602}"/>
</file>

<file path=customXml/itemProps2.xml><?xml version="1.0" encoding="utf-8"?>
<ds:datastoreItem xmlns:ds="http://schemas.openxmlformats.org/officeDocument/2006/customXml" ds:itemID="{CBE20454-5F3E-44C3-AFFD-BFA14996436E}"/>
</file>

<file path=customXml/itemProps3.xml><?xml version="1.0" encoding="utf-8"?>
<ds:datastoreItem xmlns:ds="http://schemas.openxmlformats.org/officeDocument/2006/customXml" ds:itemID="{41CA49E5-1B3D-4FAA-800A-AE62440DAF8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Insider Threats: Types</vt:lpstr>
      <vt:lpstr>Insider Threats: Motives</vt:lpstr>
      <vt:lpstr>Insider Threats: Indicators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</cp:revision>
  <dcterms:created xsi:type="dcterms:W3CDTF">2021-08-09T12:49:59Z</dcterms:created>
  <dcterms:modified xsi:type="dcterms:W3CDTF">2021-08-09T12:51:39Z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