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E0C4AE-60D9-FE2E-623B-7D24F9568E4F}" v="50" dt="2021-08-06T12:41:38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Sniffing Defenses: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Sniffing Defenses</a:t>
            </a:r>
          </a:p>
        </p:txBody>
      </p:sp>
    </p:spTree>
    <p:extLst>
      <p:ext uri="{BB962C8B-B14F-4D97-AF65-F5344CB8AC3E}">
        <p14:creationId xmlns:p14="http://schemas.microsoft.com/office/powerpoint/2010/main" val="136735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Sniffing Defenses: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Switch Defenses</a:t>
            </a:r>
          </a:p>
        </p:txBody>
      </p:sp>
    </p:spTree>
    <p:extLst>
      <p:ext uri="{BB962C8B-B14F-4D97-AF65-F5344CB8AC3E}">
        <p14:creationId xmlns:p14="http://schemas.microsoft.com/office/powerpoint/2010/main" val="264423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Sniffing Defenses: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DNS Defenses</a:t>
            </a:r>
          </a:p>
        </p:txBody>
      </p:sp>
    </p:spTree>
    <p:extLst>
      <p:ext uri="{BB962C8B-B14F-4D97-AF65-F5344CB8AC3E}">
        <p14:creationId xmlns:p14="http://schemas.microsoft.com/office/powerpoint/2010/main" val="2149505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2CE84E2F-8C29-4978-B9A6-A63EE0BBBE17}"/>
</file>

<file path=customXml/itemProps2.xml><?xml version="1.0" encoding="utf-8"?>
<ds:datastoreItem xmlns:ds="http://schemas.openxmlformats.org/officeDocument/2006/customXml" ds:itemID="{0CDB42E2-BA90-4AA9-9057-980F829DAC86}"/>
</file>

<file path=customXml/itemProps3.xml><?xml version="1.0" encoding="utf-8"?>
<ds:datastoreItem xmlns:ds="http://schemas.openxmlformats.org/officeDocument/2006/customXml" ds:itemID="{3F9EB86D-7EA6-4B0B-BDA3-666EF1258A0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Sniffing Defenses: Sniffing Defenses</vt:lpstr>
      <vt:lpstr>Sniffing Defenses: Switch Defenses</vt:lpstr>
      <vt:lpstr>Sniffing Defenses: DNS Defenses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</cp:revision>
  <dcterms:created xsi:type="dcterms:W3CDTF">2021-08-06T12:40:11Z</dcterms:created>
  <dcterms:modified xsi:type="dcterms:W3CDTF">2021-08-06T12:41:39Z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