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73F1A-8839-5BAD-57AE-C8B9B622A6CC}" v="66" dt="2021-08-05T12:58:04.7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622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 Sniffing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Concepts and Tools</a:t>
            </a:r>
          </a:p>
        </p:txBody>
      </p:sp>
    </p:spTree>
    <p:extLst>
      <p:ext uri="{BB962C8B-B14F-4D97-AF65-F5344CB8AC3E}">
        <p14:creationId xmlns:p14="http://schemas.microsoft.com/office/powerpoint/2010/main" val="343859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622" y="2138064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Network Sniffing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Sniffing Types</a:t>
            </a:r>
          </a:p>
        </p:txBody>
      </p:sp>
    </p:spTree>
    <p:extLst>
      <p:ext uri="{BB962C8B-B14F-4D97-AF65-F5344CB8AC3E}">
        <p14:creationId xmlns:p14="http://schemas.microsoft.com/office/powerpoint/2010/main" val="218179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4622" y="2138064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 Sniffing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Sniffing Switched Networks</a:t>
            </a:r>
          </a:p>
        </p:txBody>
      </p:sp>
    </p:spTree>
    <p:extLst>
      <p:ext uri="{BB962C8B-B14F-4D97-AF65-F5344CB8AC3E}">
        <p14:creationId xmlns:p14="http://schemas.microsoft.com/office/powerpoint/2010/main" val="367233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E369B2E7-B3D7-427C-8962-C304A6E63EB8}"/>
</file>

<file path=customXml/itemProps2.xml><?xml version="1.0" encoding="utf-8"?>
<ds:datastoreItem xmlns:ds="http://schemas.openxmlformats.org/officeDocument/2006/customXml" ds:itemID="{54F76B43-9EF7-4752-90D4-2BC1104DFF36}"/>
</file>

<file path=customXml/itemProps3.xml><?xml version="1.0" encoding="utf-8"?>
<ds:datastoreItem xmlns:ds="http://schemas.openxmlformats.org/officeDocument/2006/customXml" ds:itemID="{E90036C3-7A24-4EB0-96CE-D8B430585A7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Network Sniffing Basics: Concepts and Tools</vt:lpstr>
      <vt:lpstr>Network Sniffing Basics: Sniffing Types</vt:lpstr>
      <vt:lpstr>Network Sniffing Basics: Sniffing Switched Networks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</cp:revision>
  <dcterms:created xsi:type="dcterms:W3CDTF">2021-08-05T12:55:59Z</dcterms:created>
  <dcterms:modified xsi:type="dcterms:W3CDTF">2021-08-05T12:58:14Z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