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C5D991-81B9-4DED-9617-78F06B731A68}" v="216" dt="2021-08-04T12:34:11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Malware Analysis: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Discovery</a:t>
            </a:r>
          </a:p>
        </p:txBody>
      </p:sp>
    </p:spTree>
    <p:extLst>
      <p:ext uri="{BB962C8B-B14F-4D97-AF65-F5344CB8AC3E}">
        <p14:creationId xmlns:p14="http://schemas.microsoft.com/office/powerpoint/2010/main" val="259462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Malware Analysis: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75117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Malware Analysis: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Testing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1780673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Malware Analysis: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2702433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130" y="1682817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Discovery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Analysis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Testing Environment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Reporting/Mitigation</a:t>
            </a:r>
          </a:p>
        </p:txBody>
      </p:sp>
    </p:spTree>
    <p:extLst>
      <p:ext uri="{BB962C8B-B14F-4D97-AF65-F5344CB8AC3E}">
        <p14:creationId xmlns:p14="http://schemas.microsoft.com/office/powerpoint/2010/main" val="613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0A4A34CC-E475-4118-957B-96794A87B778}"/>
</file>

<file path=customXml/itemProps2.xml><?xml version="1.0" encoding="utf-8"?>
<ds:datastoreItem xmlns:ds="http://schemas.openxmlformats.org/officeDocument/2006/customXml" ds:itemID="{9B9A364E-0302-4547-ACA1-368F450239C8}"/>
</file>

<file path=customXml/itemProps3.xml><?xml version="1.0" encoding="utf-8"?>
<ds:datastoreItem xmlns:ds="http://schemas.openxmlformats.org/officeDocument/2006/customXml" ds:itemID="{A1889FAF-F457-4C6D-B3B1-49B2E53B348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Malware Analysis: Discovery</vt:lpstr>
      <vt:lpstr>Malware Analysis: Analysis</vt:lpstr>
      <vt:lpstr>Malware Analysis: Testing Environment</vt:lpstr>
      <vt:lpstr>Malware Analysis: Reporting</vt:lpstr>
      <vt:lpstr>Key Points:  - Discovery - Analysis - Testing Environment - Reporting/Mitigation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27</cp:revision>
  <dcterms:created xsi:type="dcterms:W3CDTF">2021-08-04T12:28:34Z</dcterms:created>
  <dcterms:modified xsi:type="dcterms:W3CDTF">2021-08-04T12:34:41Z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