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606E90-56B8-0B8C-798D-6ECB06BF5CE2}" v="109" dt="2021-08-04T12:27:24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Fileless Malware: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Types</a:t>
            </a:r>
          </a:p>
        </p:txBody>
      </p:sp>
    </p:spTree>
    <p:extLst>
      <p:ext uri="{BB962C8B-B14F-4D97-AF65-F5344CB8AC3E}">
        <p14:creationId xmlns:p14="http://schemas.microsoft.com/office/powerpoint/2010/main" val="403672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Fileless Malware: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Infection Process</a:t>
            </a:r>
          </a:p>
        </p:txBody>
      </p:sp>
    </p:spTree>
    <p:extLst>
      <p:ext uri="{BB962C8B-B14F-4D97-AF65-F5344CB8AC3E}">
        <p14:creationId xmlns:p14="http://schemas.microsoft.com/office/powerpoint/2010/main" val="917542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Fileless Malware: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Evasions</a:t>
            </a:r>
          </a:p>
        </p:txBody>
      </p:sp>
    </p:spTree>
    <p:extLst>
      <p:ext uri="{BB962C8B-B14F-4D97-AF65-F5344CB8AC3E}">
        <p14:creationId xmlns:p14="http://schemas.microsoft.com/office/powerpoint/2010/main" val="44852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130" y="1244667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7200" b="1" dirty="0">
                <a:latin typeface="Proxima Nova"/>
              </a:rPr>
              <a:t>- Types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Infection Process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Evasions</a:t>
            </a:r>
          </a:p>
        </p:txBody>
      </p:sp>
    </p:spTree>
    <p:extLst>
      <p:ext uri="{BB962C8B-B14F-4D97-AF65-F5344CB8AC3E}">
        <p14:creationId xmlns:p14="http://schemas.microsoft.com/office/powerpoint/2010/main" val="1551089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D4C09C3F-659F-45CD-A292-0E3CF7D05CB0}"/>
</file>

<file path=customXml/itemProps2.xml><?xml version="1.0" encoding="utf-8"?>
<ds:datastoreItem xmlns:ds="http://schemas.openxmlformats.org/officeDocument/2006/customXml" ds:itemID="{205571C7-74AC-4168-99F9-ECEE6A0EB526}"/>
</file>

<file path=customXml/itemProps3.xml><?xml version="1.0" encoding="utf-8"?>
<ds:datastoreItem xmlns:ds="http://schemas.openxmlformats.org/officeDocument/2006/customXml" ds:itemID="{6CA82F19-2CE3-4F49-8112-6F2AB4504DF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Fileless Malware: Types</vt:lpstr>
      <vt:lpstr>Fileless Malware: Infection Process</vt:lpstr>
      <vt:lpstr>Fileless Malware: Evasions</vt:lpstr>
      <vt:lpstr>Key Points:  - Types - Infection Process - Evasions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25</cp:revision>
  <dcterms:created xsi:type="dcterms:W3CDTF">2021-08-04T12:22:03Z</dcterms:created>
  <dcterms:modified xsi:type="dcterms:W3CDTF">2021-08-04T12:27:38Z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