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3DD7B-5EF0-63C0-9165-6A0DE62D598F}" v="165" dt="2021-08-02T13:10:07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Viruses and Worms: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Virus vs. Worm</a:t>
            </a:r>
          </a:p>
        </p:txBody>
      </p:sp>
    </p:spTree>
    <p:extLst>
      <p:ext uri="{BB962C8B-B14F-4D97-AF65-F5344CB8AC3E}">
        <p14:creationId xmlns:p14="http://schemas.microsoft.com/office/powerpoint/2010/main" val="111778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Viruses and Worms: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287552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Viruses and Worms: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Symptoms</a:t>
            </a:r>
          </a:p>
        </p:txBody>
      </p:sp>
    </p:spTree>
    <p:extLst>
      <p:ext uri="{BB962C8B-B14F-4D97-AF65-F5344CB8AC3E}">
        <p14:creationId xmlns:p14="http://schemas.microsoft.com/office/powerpoint/2010/main" val="90800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Viruses and Worms: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Virus Lifecycle</a:t>
            </a:r>
          </a:p>
        </p:txBody>
      </p:sp>
    </p:spTree>
    <p:extLst>
      <p:ext uri="{BB962C8B-B14F-4D97-AF65-F5344CB8AC3E}">
        <p14:creationId xmlns:p14="http://schemas.microsoft.com/office/powerpoint/2010/main" val="373521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Viruses and Worms: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Virus Types</a:t>
            </a:r>
          </a:p>
        </p:txBody>
      </p:sp>
    </p:spTree>
    <p:extLst>
      <p:ext uri="{BB962C8B-B14F-4D97-AF65-F5344CB8AC3E}">
        <p14:creationId xmlns:p14="http://schemas.microsoft.com/office/powerpoint/2010/main" val="2510000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17185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Virus vs. Worm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Goals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Symptoms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Lifecycle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Types</a:t>
            </a:r>
          </a:p>
        </p:txBody>
      </p:sp>
    </p:spTree>
    <p:extLst>
      <p:ext uri="{BB962C8B-B14F-4D97-AF65-F5344CB8AC3E}">
        <p14:creationId xmlns:p14="http://schemas.microsoft.com/office/powerpoint/2010/main" val="183506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67C4E297-7B98-42D8-85BE-A2F225C25A5E}"/>
</file>

<file path=customXml/itemProps2.xml><?xml version="1.0" encoding="utf-8"?>
<ds:datastoreItem xmlns:ds="http://schemas.openxmlformats.org/officeDocument/2006/customXml" ds:itemID="{954E9D83-23C9-43E9-9DE8-C3C3869D0DCC}"/>
</file>

<file path=customXml/itemProps3.xml><?xml version="1.0" encoding="utf-8"?>
<ds:datastoreItem xmlns:ds="http://schemas.openxmlformats.org/officeDocument/2006/customXml" ds:itemID="{08744EB2-CA46-4A4F-ACDF-3C2467EB7A4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Viruses and Worms: Virus vs. Worm</vt:lpstr>
      <vt:lpstr>Viruses and Worms: Goals</vt:lpstr>
      <vt:lpstr>Viruses and Worms: Symptoms</vt:lpstr>
      <vt:lpstr>Viruses and Worms: Virus Lifecycle</vt:lpstr>
      <vt:lpstr>Viruses and Worms: Virus Types</vt:lpstr>
      <vt:lpstr>Key Points:  - Virus vs. Worm - Goals - Symptoms - Lifecycle - Types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22</cp:revision>
  <dcterms:created xsi:type="dcterms:W3CDTF">2021-08-02T13:06:28Z</dcterms:created>
  <dcterms:modified xsi:type="dcterms:W3CDTF">2021-08-02T13:10:15Z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