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EE4D4-E04D-6E8A-1319-6AE3ACC17D84}" v="158" dt="2021-07-26T12:57:01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905" y="2138064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Cracking Enhancement: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Combinator</a:t>
            </a:r>
          </a:p>
        </p:txBody>
      </p:sp>
    </p:spTree>
    <p:extLst>
      <p:ext uri="{BB962C8B-B14F-4D97-AF65-F5344CB8AC3E}">
        <p14:creationId xmlns:p14="http://schemas.microsoft.com/office/powerpoint/2010/main" val="6030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905" y="2138064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Cracking Enhancement: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PRINCE</a:t>
            </a:r>
          </a:p>
        </p:txBody>
      </p:sp>
    </p:spTree>
    <p:extLst>
      <p:ext uri="{BB962C8B-B14F-4D97-AF65-F5344CB8AC3E}">
        <p14:creationId xmlns:p14="http://schemas.microsoft.com/office/powerpoint/2010/main" val="332427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905" y="2138064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Cracking Enhancement: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Toggle-Case</a:t>
            </a:r>
          </a:p>
        </p:txBody>
      </p:sp>
    </p:spTree>
    <p:extLst>
      <p:ext uri="{BB962C8B-B14F-4D97-AF65-F5344CB8AC3E}">
        <p14:creationId xmlns:p14="http://schemas.microsoft.com/office/powerpoint/2010/main" val="306188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905" y="2138064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Cracking Enhancement: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Markov-Chain</a:t>
            </a:r>
          </a:p>
        </p:txBody>
      </p:sp>
    </p:spTree>
    <p:extLst>
      <p:ext uri="{BB962C8B-B14F-4D97-AF65-F5344CB8AC3E}">
        <p14:creationId xmlns:p14="http://schemas.microsoft.com/office/powerpoint/2010/main" val="170643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118" y="154714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6600" b="1" dirty="0">
                <a:latin typeface="Proxima Nova"/>
              </a:rPr>
              <a:t>- Combinator</a:t>
            </a:r>
            <a:br>
              <a:rPr lang="en-US" sz="6600" b="1" dirty="0">
                <a:latin typeface="Proxima Nova"/>
              </a:rPr>
            </a:br>
            <a:r>
              <a:rPr lang="en-US" sz="6600" b="1" dirty="0">
                <a:latin typeface="Proxima Nova"/>
              </a:rPr>
              <a:t>- PRINCE </a:t>
            </a:r>
            <a:br>
              <a:rPr lang="en-US" sz="6600" b="1" dirty="0">
                <a:latin typeface="Proxima Nova"/>
              </a:rPr>
            </a:br>
            <a:r>
              <a:rPr lang="en-US" sz="6600" b="1" dirty="0">
                <a:latin typeface="Proxima Nova"/>
              </a:rPr>
              <a:t>- Toggle-Case</a:t>
            </a:r>
            <a:br>
              <a:rPr lang="en-US" sz="6600" b="1" dirty="0">
                <a:latin typeface="Proxima Nova"/>
              </a:rPr>
            </a:br>
            <a:r>
              <a:rPr lang="en-US" sz="6600" b="1" dirty="0">
                <a:latin typeface="Proxima Nova"/>
              </a:rPr>
              <a:t>- Markov-Chain</a:t>
            </a:r>
            <a:endParaRPr lang="en-US" b="1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326798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93FAD09-15B6-4A1D-8C47-3182F7239709}"/>
</file>

<file path=customXml/itemProps2.xml><?xml version="1.0" encoding="utf-8"?>
<ds:datastoreItem xmlns:ds="http://schemas.openxmlformats.org/officeDocument/2006/customXml" ds:itemID="{D7C319E1-0DBA-40A9-B31F-F8839DDAFA53}"/>
</file>

<file path=customXml/itemProps3.xml><?xml version="1.0" encoding="utf-8"?>
<ds:datastoreItem xmlns:ds="http://schemas.openxmlformats.org/officeDocument/2006/customXml" ds:itemID="{5727F9D9-DDFA-4015-95F3-FEE1CA66650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Password Cracking Enhancement: Combinator</vt:lpstr>
      <vt:lpstr>Password Cracking Enhancement: PRINCE</vt:lpstr>
      <vt:lpstr>Password Cracking Enhancement: Toggle-Case</vt:lpstr>
      <vt:lpstr>Password Cracking Enhancement: Markov-Chain</vt:lpstr>
      <vt:lpstr>Key Points:  - Combinator - PRINCE  - Toggle-Case - Markov-Chain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2021-07-26T12:53:51Z</dcterms:created>
  <dcterms:modified xsi:type="dcterms:W3CDTF">2021-07-26T12:57:12Z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