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047226-7799-08B7-D0D1-0587E34DC36A}" v="205" dt="2021-07-02T13:13:30.0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Password Attack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Define Password Cracking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364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Password Attack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Non-Technical Attacks</a:t>
            </a:r>
          </a:p>
        </p:txBody>
      </p:sp>
    </p:spTree>
    <p:extLst>
      <p:ext uri="{BB962C8B-B14F-4D97-AF65-F5344CB8AC3E}">
        <p14:creationId xmlns:p14="http://schemas.microsoft.com/office/powerpoint/2010/main" val="1522315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Password Attack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Online Active Attacks</a:t>
            </a:r>
          </a:p>
        </p:txBody>
      </p:sp>
    </p:spTree>
    <p:extLst>
      <p:ext uri="{BB962C8B-B14F-4D97-AF65-F5344CB8AC3E}">
        <p14:creationId xmlns:p14="http://schemas.microsoft.com/office/powerpoint/2010/main" val="68410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Password Attack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Online Passive Attacks</a:t>
            </a:r>
          </a:p>
        </p:txBody>
      </p:sp>
    </p:spTree>
    <p:extLst>
      <p:ext uri="{BB962C8B-B14F-4D97-AF65-F5344CB8AC3E}">
        <p14:creationId xmlns:p14="http://schemas.microsoft.com/office/powerpoint/2010/main" val="303341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Password Attack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Offline Attacks</a:t>
            </a:r>
          </a:p>
        </p:txBody>
      </p:sp>
    </p:spTree>
    <p:extLst>
      <p:ext uri="{BB962C8B-B14F-4D97-AF65-F5344CB8AC3E}">
        <p14:creationId xmlns:p14="http://schemas.microsoft.com/office/powerpoint/2010/main" val="3891349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593" y="1718594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Define Password Cracking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Non-Technical Attacks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Online Active Attacks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Online Passive Attacks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Offline Attacks</a:t>
            </a:r>
          </a:p>
        </p:txBody>
      </p:sp>
    </p:spTree>
    <p:extLst>
      <p:ext uri="{BB962C8B-B14F-4D97-AF65-F5344CB8AC3E}">
        <p14:creationId xmlns:p14="http://schemas.microsoft.com/office/powerpoint/2010/main" val="580948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ECD920A3-E6E6-429E-9878-1DB4CB256DB4}"/>
</file>

<file path=customXml/itemProps2.xml><?xml version="1.0" encoding="utf-8"?>
<ds:datastoreItem xmlns:ds="http://schemas.openxmlformats.org/officeDocument/2006/customXml" ds:itemID="{50C6C59F-0A5F-4BDF-8C64-47CA163E655B}"/>
</file>

<file path=customXml/itemProps3.xml><?xml version="1.0" encoding="utf-8"?>
<ds:datastoreItem xmlns:ds="http://schemas.openxmlformats.org/officeDocument/2006/customXml" ds:itemID="{031801E6-8760-47EF-85EB-D3026B18FC8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1_Office Theme</vt:lpstr>
      <vt:lpstr>Password Attack Basics: Define Password Cracking</vt:lpstr>
      <vt:lpstr>Password Attack Basics: Non-Technical Attacks</vt:lpstr>
      <vt:lpstr>Password Attack Basics: Online Active Attacks</vt:lpstr>
      <vt:lpstr>Password Attack Basics: Online Passive Attacks</vt:lpstr>
      <vt:lpstr>Password Attack Basics: Offline Attacks</vt:lpstr>
      <vt:lpstr>Key Points:  - Define Password Cracking - Non-Technical Attacks - Online Active Attacks - Online Passive Attacks - Offline Attacks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25</cp:revision>
  <dcterms:created xsi:type="dcterms:W3CDTF">2021-07-02T13:09:43Z</dcterms:created>
  <dcterms:modified xsi:type="dcterms:W3CDTF">2021-07-02T13:13:37Z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