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8" r:id="rId3"/>
    <p:sldId id="265" r:id="rId4"/>
    <p:sldId id="266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071E2F-27C5-9169-255B-AD4276261B18}" v="103" dt="2021-09-15T12:02:45.051"/>
    <p1510:client id="{49391820-78DB-EDD4-969B-B3B7A93B3467}" v="42" dt="2021-09-03T13:09:15.785"/>
    <p1510:client id="{49B0F8E1-7A3F-864B-EF91-7A91DE9BBF4A}" v="278" dt="2021-09-10T14:32:45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latin typeface="Proxima Nova"/>
              </a:rPr>
              <a:t>Windows Authentication: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976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latin typeface="Proxima Nova"/>
              </a:rPr>
              <a:t>Windows Authentication: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NTLM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4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latin typeface="Proxima Nova"/>
              </a:rPr>
              <a:t>Windows Authentication: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Kerberos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714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2812" y="1573712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SAM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NTLM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Kerberos</a:t>
            </a:r>
          </a:p>
        </p:txBody>
      </p:sp>
    </p:spTree>
    <p:extLst>
      <p:ext uri="{BB962C8B-B14F-4D97-AF65-F5344CB8AC3E}">
        <p14:creationId xmlns:p14="http://schemas.microsoft.com/office/powerpoint/2010/main" val="374852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DE3AA762-6369-4AB3-AA52-765E622EBE88}"/>
</file>

<file path=customXml/itemProps2.xml><?xml version="1.0" encoding="utf-8"?>
<ds:datastoreItem xmlns:ds="http://schemas.openxmlformats.org/officeDocument/2006/customXml" ds:itemID="{2BAD1013-CD95-4EE1-ACA1-9AA89C55DD3D}"/>
</file>

<file path=customXml/itemProps3.xml><?xml version="1.0" encoding="utf-8"?>
<ds:datastoreItem xmlns:ds="http://schemas.openxmlformats.org/officeDocument/2006/customXml" ds:itemID="{92B86B41-BD8A-4FA7-A30E-6A8CEB39AD2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Windows Authentication: SAM</vt:lpstr>
      <vt:lpstr>Windows Authentication: NTLM</vt:lpstr>
      <vt:lpstr>Windows Authentication: Kerberos</vt:lpstr>
      <vt:lpstr>Key Points:  - SAM - NTLM - Kerberos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55</cp:revision>
  <dcterms:created xsi:type="dcterms:W3CDTF">2021-09-03T13:01:47Z</dcterms:created>
  <dcterms:modified xsi:type="dcterms:W3CDTF">2021-09-15T12:02:46Z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