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revisionInfo.xml" ContentType="application/vnd.ms-powerpoint.revisioninfo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8BDD12-105E-4B6B-9C12-CE294FC8AC51}" v="130" dt="2021-08-12T12:40:34.5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3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12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1.xml"/><Relationship Id="rId5" Type="http://schemas.openxmlformats.org/officeDocument/2006/relationships/slide" Target="slides/slide3.xml"/><Relationship Id="rId10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1234" y="2132346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Assessment Models and Tools: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Model Types</a:t>
            </a:r>
          </a:p>
        </p:txBody>
      </p:sp>
    </p:spTree>
    <p:extLst>
      <p:ext uri="{BB962C8B-B14F-4D97-AF65-F5344CB8AC3E}">
        <p14:creationId xmlns:p14="http://schemas.microsoft.com/office/powerpoint/2010/main" val="1549639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1234" y="2132346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Assessment Models and Tools: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Strategies </a:t>
            </a:r>
          </a:p>
        </p:txBody>
      </p:sp>
    </p:spTree>
    <p:extLst>
      <p:ext uri="{BB962C8B-B14F-4D97-AF65-F5344CB8AC3E}">
        <p14:creationId xmlns:p14="http://schemas.microsoft.com/office/powerpoint/2010/main" val="2465422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1234" y="2132346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Assessment Models and Tools: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Tools </a:t>
            </a:r>
          </a:p>
        </p:txBody>
      </p:sp>
    </p:spTree>
    <p:extLst>
      <p:ext uri="{BB962C8B-B14F-4D97-AF65-F5344CB8AC3E}">
        <p14:creationId xmlns:p14="http://schemas.microsoft.com/office/powerpoint/2010/main" val="276749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D37136F9-ECD1-43B0-AAED-0D6064C98643}"/>
</file>

<file path=customXml/itemProps2.xml><?xml version="1.0" encoding="utf-8"?>
<ds:datastoreItem xmlns:ds="http://schemas.openxmlformats.org/officeDocument/2006/customXml" ds:itemID="{5537FDB4-3F86-43DF-9970-B2E36ABECC7E}"/>
</file>

<file path=customXml/itemProps3.xml><?xml version="1.0" encoding="utf-8"?>
<ds:datastoreItem xmlns:ds="http://schemas.openxmlformats.org/officeDocument/2006/customXml" ds:itemID="{D4791EDF-CCB9-4F6E-9F6F-D618A3DFB1C6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1_Office Theme</vt:lpstr>
      <vt:lpstr>Assessment Models and Tools: Model Types</vt:lpstr>
      <vt:lpstr>Assessment Models and Tools: Strategies </vt:lpstr>
      <vt:lpstr>Assessment Models and Tools: Tools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15</cp:revision>
  <dcterms:created xsi:type="dcterms:W3CDTF">2021-08-12T12:38:15Z</dcterms:created>
  <dcterms:modified xsi:type="dcterms:W3CDTF">2021-08-12T12:40:36Z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