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AFDD81-A612-990A-A91A-10841E8A79AC}" v="351" dt="2021-08-11T13:00:20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0873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Assessment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Active &amp; Passive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23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998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Assessment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External &amp; Internal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16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998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Assessment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Host &amp;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5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998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Assessment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88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998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Assessment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4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998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Assessment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Wireless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4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998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Assessment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Credentialed &amp; </a:t>
            </a:r>
            <a:br>
              <a:rPr lang="en-US" sz="9600" b="1" dirty="0">
                <a:latin typeface="Proxima Nova"/>
              </a:rPr>
            </a:br>
            <a:r>
              <a:rPr lang="en-US" sz="9600" b="1" dirty="0">
                <a:latin typeface="Proxima Nova"/>
              </a:rPr>
              <a:t>Non-Credentialed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828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998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Assessment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Manual &amp; Automated</a:t>
            </a:r>
          </a:p>
        </p:txBody>
      </p:sp>
    </p:spTree>
    <p:extLst>
      <p:ext uri="{BB962C8B-B14F-4D97-AF65-F5344CB8AC3E}">
        <p14:creationId xmlns:p14="http://schemas.microsoft.com/office/powerpoint/2010/main" val="2962077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2505" y="1778067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4000" b="1" dirty="0">
                <a:latin typeface="Proxima Nova"/>
              </a:rPr>
              <a:t>- Active / Passive</a:t>
            </a:r>
            <a:br>
              <a:rPr lang="en-US" sz="4000" b="1" dirty="0">
                <a:latin typeface="Proxima Nova"/>
              </a:rPr>
            </a:br>
            <a:r>
              <a:rPr lang="en-US" sz="4000" b="1" dirty="0">
                <a:latin typeface="Proxima Nova"/>
              </a:rPr>
              <a:t>- External / Internal</a:t>
            </a:r>
            <a:br>
              <a:rPr lang="en-US" sz="4000" b="1" dirty="0">
                <a:latin typeface="Proxima Nova"/>
              </a:rPr>
            </a:br>
            <a:r>
              <a:rPr lang="en-US" sz="4000" b="1" dirty="0">
                <a:latin typeface="Proxima Nova"/>
              </a:rPr>
              <a:t>- Host / Network</a:t>
            </a:r>
            <a:br>
              <a:rPr lang="en-US" sz="4000" b="1" dirty="0">
                <a:latin typeface="Proxima Nova"/>
              </a:rPr>
            </a:br>
            <a:r>
              <a:rPr lang="en-US" sz="4000" b="1" dirty="0">
                <a:latin typeface="Proxima Nova"/>
              </a:rPr>
              <a:t>- Application </a:t>
            </a:r>
            <a:br>
              <a:rPr lang="en-US" sz="4000" b="1" dirty="0">
                <a:latin typeface="Proxima Nova"/>
              </a:rPr>
            </a:br>
            <a:r>
              <a:rPr lang="en-US" sz="4000" b="1" dirty="0">
                <a:latin typeface="Proxima Nova"/>
              </a:rPr>
              <a:t>- Database</a:t>
            </a:r>
            <a:br>
              <a:rPr lang="en-US" sz="4000" b="1" dirty="0">
                <a:latin typeface="Proxima Nova"/>
              </a:rPr>
            </a:br>
            <a:r>
              <a:rPr lang="en-US" sz="4000" b="1" dirty="0">
                <a:latin typeface="Proxima Nova"/>
              </a:rPr>
              <a:t>- Wireless</a:t>
            </a:r>
            <a:br>
              <a:rPr lang="en-US" sz="4000" b="1" dirty="0">
                <a:latin typeface="Proxima Nova"/>
              </a:rPr>
            </a:br>
            <a:r>
              <a:rPr lang="en-US" sz="4000" b="1" dirty="0">
                <a:latin typeface="Proxima Nova"/>
              </a:rPr>
              <a:t>- Creds / Non-Cred</a:t>
            </a:r>
            <a:br>
              <a:rPr lang="en-US" sz="4000" b="1" dirty="0">
                <a:latin typeface="Proxima Nova"/>
              </a:rPr>
            </a:br>
            <a:r>
              <a:rPr lang="en-US" sz="4000" b="1" dirty="0">
                <a:latin typeface="Proxima Nova"/>
              </a:rPr>
              <a:t>- Manual / Auto</a:t>
            </a:r>
          </a:p>
        </p:txBody>
      </p:sp>
    </p:spTree>
    <p:extLst>
      <p:ext uri="{BB962C8B-B14F-4D97-AF65-F5344CB8AC3E}">
        <p14:creationId xmlns:p14="http://schemas.microsoft.com/office/powerpoint/2010/main" val="3793693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AFA9483C-4FF0-45B3-905F-81002A76D8B0}"/>
</file>

<file path=customXml/itemProps2.xml><?xml version="1.0" encoding="utf-8"?>
<ds:datastoreItem xmlns:ds="http://schemas.openxmlformats.org/officeDocument/2006/customXml" ds:itemID="{6B3EE2FF-02E7-470F-9818-FF7AA05AD0DD}"/>
</file>

<file path=customXml/itemProps3.xml><?xml version="1.0" encoding="utf-8"?>
<ds:datastoreItem xmlns:ds="http://schemas.openxmlformats.org/officeDocument/2006/customXml" ds:itemID="{534208A0-D701-43E5-8F9C-79DC677C89C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Vulnerability Assessment Types: Active &amp; Passive</vt:lpstr>
      <vt:lpstr>Vulnerability Assessment Types: External &amp; Internal</vt:lpstr>
      <vt:lpstr>Vulnerability Assessment Types: Host &amp; Network</vt:lpstr>
      <vt:lpstr>Vulnerability Assessment Types: Application</vt:lpstr>
      <vt:lpstr>Vulnerability Assessment Types: Database</vt:lpstr>
      <vt:lpstr>Vulnerability Assessment Types: Wireless</vt:lpstr>
      <vt:lpstr>Vulnerability Assessment Types: Credentialed &amp;  Non-Credentialed</vt:lpstr>
      <vt:lpstr>Vulnerability Assessment Types: Manual &amp; Automated</vt:lpstr>
      <vt:lpstr>Key Points:  - Active / Passive - External / Internal - Host / Network - Application  - Database - Wireless - Creds / Non-Cred - Manual / Auto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41</cp:revision>
  <dcterms:created xsi:type="dcterms:W3CDTF">2021-08-11T12:54:21Z</dcterms:created>
  <dcterms:modified xsi:type="dcterms:W3CDTF">2021-08-11T13:00:38Z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