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ppt/revisionInfo.xml" ContentType="application/vnd.ms-powerpoint.revisioninfo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27B605-7C9B-02F9-4506-851E8154E81F}" v="502" dt="2021-08-11T12:53:28.0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ustomXml" Target="../customXml/item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2748" y="2133212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Vulnerability Classifications: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Misconfigurations</a:t>
            </a:r>
          </a:p>
        </p:txBody>
      </p:sp>
    </p:spTree>
    <p:extLst>
      <p:ext uri="{BB962C8B-B14F-4D97-AF65-F5344CB8AC3E}">
        <p14:creationId xmlns:p14="http://schemas.microsoft.com/office/powerpoint/2010/main" val="2324929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2748" y="2133212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Vulnerability Classifications: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Missing Patches and Updates</a:t>
            </a:r>
          </a:p>
        </p:txBody>
      </p:sp>
    </p:spTree>
    <p:extLst>
      <p:ext uri="{BB962C8B-B14F-4D97-AF65-F5344CB8AC3E}">
        <p14:creationId xmlns:p14="http://schemas.microsoft.com/office/powerpoint/2010/main" val="616249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2748" y="2133212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Vulnerability Classifications: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Application Flaws</a:t>
            </a:r>
          </a:p>
        </p:txBody>
      </p:sp>
    </p:spTree>
    <p:extLst>
      <p:ext uri="{BB962C8B-B14F-4D97-AF65-F5344CB8AC3E}">
        <p14:creationId xmlns:p14="http://schemas.microsoft.com/office/powerpoint/2010/main" val="1239084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2748" y="2133212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Vulnerability Classifications: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Using Defaults</a:t>
            </a:r>
          </a:p>
        </p:txBody>
      </p:sp>
    </p:spTree>
    <p:extLst>
      <p:ext uri="{BB962C8B-B14F-4D97-AF65-F5344CB8AC3E}">
        <p14:creationId xmlns:p14="http://schemas.microsoft.com/office/powerpoint/2010/main" val="1219084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2748" y="2133212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Vulnerability Classifications: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Design Flaws</a:t>
            </a:r>
          </a:p>
        </p:txBody>
      </p:sp>
    </p:spTree>
    <p:extLst>
      <p:ext uri="{BB962C8B-B14F-4D97-AF65-F5344CB8AC3E}">
        <p14:creationId xmlns:p14="http://schemas.microsoft.com/office/powerpoint/2010/main" val="4247890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2748" y="2133212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Vulnerability Classifications: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Open Services</a:t>
            </a:r>
          </a:p>
        </p:txBody>
      </p:sp>
    </p:spTree>
    <p:extLst>
      <p:ext uri="{BB962C8B-B14F-4D97-AF65-F5344CB8AC3E}">
        <p14:creationId xmlns:p14="http://schemas.microsoft.com/office/powerpoint/2010/main" val="3129917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2748" y="2133212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Vulnerability Classifications: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Buffer Overflows</a:t>
            </a:r>
          </a:p>
        </p:txBody>
      </p:sp>
    </p:spTree>
    <p:extLst>
      <p:ext uri="{BB962C8B-B14F-4D97-AF65-F5344CB8AC3E}">
        <p14:creationId xmlns:p14="http://schemas.microsoft.com/office/powerpoint/2010/main" val="981322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2748" y="2133212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Vulnerability Classifications: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OS Flaws</a:t>
            </a:r>
          </a:p>
        </p:txBody>
      </p:sp>
    </p:spTree>
    <p:extLst>
      <p:ext uri="{BB962C8B-B14F-4D97-AF65-F5344CB8AC3E}">
        <p14:creationId xmlns:p14="http://schemas.microsoft.com/office/powerpoint/2010/main" val="3263226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9180" y="2644842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4800" b="1" dirty="0">
                <a:latin typeface="Proxima Nova"/>
              </a:rPr>
              <a:t>- Misconfigurations</a:t>
            </a:r>
            <a:br>
              <a:rPr lang="en-US" sz="4800" b="1" dirty="0">
                <a:latin typeface="Proxima Nova"/>
              </a:rPr>
            </a:br>
            <a:r>
              <a:rPr lang="en-US" sz="4800" b="1" dirty="0">
                <a:latin typeface="Proxima Nova"/>
              </a:rPr>
              <a:t>- Patches / Updates</a:t>
            </a:r>
            <a:br>
              <a:rPr lang="en-US" sz="4800" b="1" dirty="0">
                <a:latin typeface="Proxima Nova"/>
              </a:rPr>
            </a:br>
            <a:r>
              <a:rPr lang="en-US" sz="4800" b="1" dirty="0">
                <a:latin typeface="Proxima Nova"/>
              </a:rPr>
              <a:t>- App Flaws </a:t>
            </a:r>
            <a:br>
              <a:rPr lang="en-US" sz="4800" b="1" dirty="0">
                <a:latin typeface="Proxima Nova"/>
              </a:rPr>
            </a:br>
            <a:r>
              <a:rPr lang="en-US" sz="4800" b="1" dirty="0">
                <a:latin typeface="Proxima Nova"/>
              </a:rPr>
              <a:t>- Using Defaults </a:t>
            </a:r>
            <a:br>
              <a:rPr lang="en-US" sz="4800" b="1" dirty="0">
                <a:latin typeface="Proxima Nova"/>
              </a:rPr>
            </a:br>
            <a:r>
              <a:rPr lang="en-US" sz="4800" b="1" dirty="0">
                <a:latin typeface="Proxima Nova"/>
              </a:rPr>
              <a:t>- Design Flaws</a:t>
            </a:r>
            <a:br>
              <a:rPr lang="en-US" sz="4800" b="1" dirty="0">
                <a:latin typeface="Proxima Nova"/>
              </a:rPr>
            </a:br>
            <a:r>
              <a:rPr lang="en-US" sz="4800" b="1" dirty="0">
                <a:latin typeface="Proxima Nova"/>
              </a:rPr>
              <a:t>- Open Services </a:t>
            </a:r>
            <a:br>
              <a:rPr lang="en-US" sz="4800" b="1" dirty="0">
                <a:latin typeface="Proxima Nova"/>
              </a:rPr>
            </a:br>
            <a:r>
              <a:rPr lang="en-US" sz="4800" b="1" dirty="0">
                <a:latin typeface="Proxima Nova"/>
              </a:rPr>
              <a:t>- Buffer Overflows</a:t>
            </a:r>
            <a:br>
              <a:rPr lang="en-US" sz="4800" b="1" dirty="0">
                <a:latin typeface="Proxima Nova"/>
              </a:rPr>
            </a:br>
            <a:r>
              <a:rPr lang="en-US" sz="4800" b="1" dirty="0">
                <a:latin typeface="Proxima Nova"/>
              </a:rPr>
              <a:t>- OS Flaws</a:t>
            </a:r>
          </a:p>
        </p:txBody>
      </p:sp>
    </p:spTree>
    <p:extLst>
      <p:ext uri="{BB962C8B-B14F-4D97-AF65-F5344CB8AC3E}">
        <p14:creationId xmlns:p14="http://schemas.microsoft.com/office/powerpoint/2010/main" val="900884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78DE37F3-9A7D-4D04-B5CD-3F5C42596253}"/>
</file>

<file path=customXml/itemProps2.xml><?xml version="1.0" encoding="utf-8"?>
<ds:datastoreItem xmlns:ds="http://schemas.openxmlformats.org/officeDocument/2006/customXml" ds:itemID="{F0781068-FCE2-4589-8513-CEF321F37ABF}"/>
</file>

<file path=customXml/itemProps3.xml><?xml version="1.0" encoding="utf-8"?>
<ds:datastoreItem xmlns:ds="http://schemas.openxmlformats.org/officeDocument/2006/customXml" ds:itemID="{82C8A469-50A8-468B-9BB8-C04D775E319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1_Office Theme</vt:lpstr>
      <vt:lpstr>Vulnerability Classifications: Misconfigurations</vt:lpstr>
      <vt:lpstr>Vulnerability Classifications: Missing Patches and Updates</vt:lpstr>
      <vt:lpstr>Vulnerability Classifications: Application Flaws</vt:lpstr>
      <vt:lpstr>Vulnerability Classifications: Using Defaults</vt:lpstr>
      <vt:lpstr>Vulnerability Classifications: Design Flaws</vt:lpstr>
      <vt:lpstr>Vulnerability Classifications: Open Services</vt:lpstr>
      <vt:lpstr>Vulnerability Classifications: Buffer Overflows</vt:lpstr>
      <vt:lpstr>Vulnerability Classifications: OS Flaws</vt:lpstr>
      <vt:lpstr>Key Points:  - Misconfigurations - Patches / Updates - App Flaws  - Using Defaults  - Design Flaws - Open Services  - Buffer Overflows - OS Flaws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47</cp:revision>
  <dcterms:created xsi:type="dcterms:W3CDTF">2021-08-11T12:46:03Z</dcterms:created>
  <dcterms:modified xsi:type="dcterms:W3CDTF">2021-08-11T12:53:46Z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