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4B7798-574B-DBED-6A67-9149821AE1A3}" v="138" dt="2021-08-11T12:44:12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053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>
                <a:latin typeface="Proxima Nova"/>
              </a:rPr>
              <a:t>Vulnerability Management Life-Cycle</a:t>
            </a:r>
            <a:r>
              <a:rPr lang="en-US" dirty="0">
                <a:latin typeface="Proxima Nova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Pre-Assessment Phase</a:t>
            </a:r>
          </a:p>
        </p:txBody>
      </p:sp>
    </p:spTree>
    <p:extLst>
      <p:ext uri="{BB962C8B-B14F-4D97-AF65-F5344CB8AC3E}">
        <p14:creationId xmlns:p14="http://schemas.microsoft.com/office/powerpoint/2010/main" val="1281124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053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>
                <a:latin typeface="Proxima Nova"/>
              </a:rPr>
              <a:t>Vulnerability Management Life-Cycle</a:t>
            </a:r>
            <a:r>
              <a:rPr lang="en-US" dirty="0">
                <a:latin typeface="Proxima Nova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Vulnerability Assessment Phase</a:t>
            </a:r>
          </a:p>
        </p:txBody>
      </p:sp>
    </p:spTree>
    <p:extLst>
      <p:ext uri="{BB962C8B-B14F-4D97-AF65-F5344CB8AC3E}">
        <p14:creationId xmlns:p14="http://schemas.microsoft.com/office/powerpoint/2010/main" val="1603916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053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>
                <a:latin typeface="Proxima Nova"/>
              </a:rPr>
              <a:t>Vulnerability Management Life-Cycle</a:t>
            </a:r>
            <a:r>
              <a:rPr lang="en-US" dirty="0">
                <a:latin typeface="Proxima Nova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Post Assessment Phase</a:t>
            </a:r>
          </a:p>
        </p:txBody>
      </p:sp>
    </p:spTree>
    <p:extLst>
      <p:ext uri="{BB962C8B-B14F-4D97-AF65-F5344CB8AC3E}">
        <p14:creationId xmlns:p14="http://schemas.microsoft.com/office/powerpoint/2010/main" val="2032936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73F4886-099F-411E-A976-8C4D95AA163E}"/>
</file>

<file path=customXml/itemProps2.xml><?xml version="1.0" encoding="utf-8"?>
<ds:datastoreItem xmlns:ds="http://schemas.openxmlformats.org/officeDocument/2006/customXml" ds:itemID="{0FDFB640-12C8-4459-B33D-D7F6F582FB82}"/>
</file>

<file path=customXml/itemProps3.xml><?xml version="1.0" encoding="utf-8"?>
<ds:datastoreItem xmlns:ds="http://schemas.openxmlformats.org/officeDocument/2006/customXml" ds:itemID="{8D4BE439-FE62-48F7-95E5-CB4DF297E11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Vulnerability Management Life-Cycle: Pre-Assessment Phase</vt:lpstr>
      <vt:lpstr>Vulnerability Management Life-Cycle: Vulnerability Assessment Phase</vt:lpstr>
      <vt:lpstr>Vulnerability Management Life-Cycle: Post Assessment Phase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</cp:revision>
  <dcterms:created xsi:type="dcterms:W3CDTF">2021-08-11T12:38:04Z</dcterms:created>
  <dcterms:modified xsi:type="dcterms:W3CDTF">2021-08-11T12:45:17Z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