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102EBA-5D63-3F7F-745F-04617CA7BE15}" v="40" dt="2021-08-09T12:49:04.3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slide" Target="slides/slide2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SMTP and FTP Enumeration: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SMTP</a:t>
            </a:r>
          </a:p>
        </p:txBody>
      </p:sp>
    </p:spTree>
    <p:extLst>
      <p:ext uri="{BB962C8B-B14F-4D97-AF65-F5344CB8AC3E}">
        <p14:creationId xmlns:p14="http://schemas.microsoft.com/office/powerpoint/2010/main" val="3182062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SMTP and FTP Enumeration: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FTP</a:t>
            </a:r>
          </a:p>
        </p:txBody>
      </p:sp>
    </p:spTree>
    <p:extLst>
      <p:ext uri="{BB962C8B-B14F-4D97-AF65-F5344CB8AC3E}">
        <p14:creationId xmlns:p14="http://schemas.microsoft.com/office/powerpoint/2010/main" val="477521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970D3C17-1D7B-4FF1-8572-B030443FB9AC}"/>
</file>

<file path=customXml/itemProps2.xml><?xml version="1.0" encoding="utf-8"?>
<ds:datastoreItem xmlns:ds="http://schemas.openxmlformats.org/officeDocument/2006/customXml" ds:itemID="{8679B4A5-8C41-4E2E-8CC3-C1961285AA16}"/>
</file>

<file path=customXml/itemProps3.xml><?xml version="1.0" encoding="utf-8"?>
<ds:datastoreItem xmlns:ds="http://schemas.openxmlformats.org/officeDocument/2006/customXml" ds:itemID="{6BC7ECA8-6D15-44F2-99E3-53FDF2E5034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1_Office Theme</vt:lpstr>
      <vt:lpstr>SMTP and FTP Enumeration: SMTP</vt:lpstr>
      <vt:lpstr>SMTP and FTP Enumeration: FTP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8</cp:revision>
  <dcterms:created xsi:type="dcterms:W3CDTF">2021-08-09T12:47:58Z</dcterms:created>
  <dcterms:modified xsi:type="dcterms:W3CDTF">2021-08-09T12:49:06Z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