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8E865-0D24-718B-3E33-618A735163E3}" v="51" dt="2021-07-06T13:10:52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NetBIOS &amp; SMB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NetBIOS</a:t>
            </a:r>
          </a:p>
        </p:txBody>
      </p:sp>
    </p:spTree>
    <p:extLst>
      <p:ext uri="{BB962C8B-B14F-4D97-AF65-F5344CB8AC3E}">
        <p14:creationId xmlns:p14="http://schemas.microsoft.com/office/powerpoint/2010/main" val="114464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NetBIOS &amp; SMB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SMB</a:t>
            </a:r>
          </a:p>
        </p:txBody>
      </p:sp>
    </p:spTree>
    <p:extLst>
      <p:ext uri="{BB962C8B-B14F-4D97-AF65-F5344CB8AC3E}">
        <p14:creationId xmlns:p14="http://schemas.microsoft.com/office/powerpoint/2010/main" val="3458262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09837D5-A8E4-4CFA-8D54-B92241D22613}"/>
</file>

<file path=customXml/itemProps2.xml><?xml version="1.0" encoding="utf-8"?>
<ds:datastoreItem xmlns:ds="http://schemas.openxmlformats.org/officeDocument/2006/customXml" ds:itemID="{3BDD23CF-6145-4BA6-90B7-2A8746FDA3B7}"/>
</file>

<file path=customXml/itemProps3.xml><?xml version="1.0" encoding="utf-8"?>
<ds:datastoreItem xmlns:ds="http://schemas.openxmlformats.org/officeDocument/2006/customXml" ds:itemID="{0A19AB42-53B2-4317-A57D-CCC88BBCD04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NetBIOS &amp; SMB Enumeration: NetBIOS</vt:lpstr>
      <vt:lpstr>NetBIOS &amp; SMB Enumeration: SMB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2021-07-06T13:09:31Z</dcterms:created>
  <dcterms:modified xsi:type="dcterms:W3CDTF">2021-07-06T13:10:58Z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