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8E576F-EBD2-DD77-7B27-5CF8598A7DE6}" v="131" dt="2021-06-25T12:09:47.9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microsoft.com/office/2015/10/relationships/revisionInfo" Target="revisionInfo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Host Discovery: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Host Discovery Tools</a:t>
            </a:r>
          </a:p>
        </p:txBody>
      </p:sp>
    </p:spTree>
    <p:extLst>
      <p:ext uri="{BB962C8B-B14F-4D97-AF65-F5344CB8AC3E}">
        <p14:creationId xmlns:p14="http://schemas.microsoft.com/office/powerpoint/2010/main" val="3951674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Host Discovery: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Host Discovery Techniques</a:t>
            </a:r>
          </a:p>
        </p:txBody>
      </p:sp>
    </p:spTree>
    <p:extLst>
      <p:ext uri="{BB962C8B-B14F-4D97-AF65-F5344CB8AC3E}">
        <p14:creationId xmlns:p14="http://schemas.microsoft.com/office/powerpoint/2010/main" val="3393526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Host Discovery: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Host Discovery Countermeasures</a:t>
            </a:r>
          </a:p>
        </p:txBody>
      </p:sp>
    </p:spTree>
    <p:extLst>
      <p:ext uri="{BB962C8B-B14F-4D97-AF65-F5344CB8AC3E}">
        <p14:creationId xmlns:p14="http://schemas.microsoft.com/office/powerpoint/2010/main" val="1023948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6593" y="232694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/>
              </a:rPr>
              <a:t>- Tools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/>
              </a:rPr>
              <a:t>- Techniques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/>
              </a:rPr>
              <a:t>- Countermeasures</a:t>
            </a:r>
          </a:p>
        </p:txBody>
      </p:sp>
    </p:spTree>
    <p:extLst>
      <p:ext uri="{BB962C8B-B14F-4D97-AF65-F5344CB8AC3E}">
        <p14:creationId xmlns:p14="http://schemas.microsoft.com/office/powerpoint/2010/main" val="3231610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FB716554-5A80-474B-A6FB-640C587A51A1}"/>
</file>

<file path=customXml/itemProps2.xml><?xml version="1.0" encoding="utf-8"?>
<ds:datastoreItem xmlns:ds="http://schemas.openxmlformats.org/officeDocument/2006/customXml" ds:itemID="{6D146CE7-3E88-4D5F-A8EB-9E0E6F3496D9}"/>
</file>

<file path=customXml/itemProps3.xml><?xml version="1.0" encoding="utf-8"?>
<ds:datastoreItem xmlns:ds="http://schemas.openxmlformats.org/officeDocument/2006/customXml" ds:itemID="{21EEE55F-EA6E-4DD8-9F82-7EDCDB42830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1_Office Theme</vt:lpstr>
      <vt:lpstr>Host Discovery: Host Discovery Tools</vt:lpstr>
      <vt:lpstr>Host Discovery: Host Discovery Techniques</vt:lpstr>
      <vt:lpstr>Host Discovery: Host Discovery Countermeasures</vt:lpstr>
      <vt:lpstr>Key Points:  - Tools - Techniques - Countermeasures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19</cp:revision>
  <dcterms:created xsi:type="dcterms:W3CDTF">2021-06-25T12:07:06Z</dcterms:created>
  <dcterms:modified xsi:type="dcterms:W3CDTF">2021-06-25T12:10:53Z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