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0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2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7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1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5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7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2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2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0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4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Nmap</a:t>
            </a:r>
          </a:p>
        </p:txBody>
      </p:sp>
    </p:spTree>
    <p:extLst>
      <p:ext uri="{BB962C8B-B14F-4D97-AF65-F5344CB8AC3E}">
        <p14:creationId xmlns:p14="http://schemas.microsoft.com/office/powerpoint/2010/main" val="246579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36018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Mobile</a:t>
            </a:r>
          </a:p>
        </p:txBody>
      </p:sp>
    </p:spTree>
    <p:extLst>
      <p:ext uri="{BB962C8B-B14F-4D97-AF65-F5344CB8AC3E}">
        <p14:creationId xmlns:p14="http://schemas.microsoft.com/office/powerpoint/2010/main" val="404385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3260029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- Nmap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- Others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- Mobile</a:t>
            </a:r>
          </a:p>
        </p:txBody>
      </p:sp>
    </p:spTree>
    <p:extLst>
      <p:ext uri="{BB962C8B-B14F-4D97-AF65-F5344CB8AC3E}">
        <p14:creationId xmlns:p14="http://schemas.microsoft.com/office/powerpoint/2010/main" val="12108236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41A30547-C05A-44A4-915D-8006471EA4DA}"/>
</file>

<file path=customXml/itemProps2.xml><?xml version="1.0" encoding="utf-8"?>
<ds:datastoreItem xmlns:ds="http://schemas.openxmlformats.org/officeDocument/2006/customXml" ds:itemID="{798038FB-B1EA-420F-8139-7BD4F2893E7C}"/>
</file>

<file path=customXml/itemProps3.xml><?xml version="1.0" encoding="utf-8"?>
<ds:datastoreItem xmlns:ds="http://schemas.openxmlformats.org/officeDocument/2006/customXml" ds:itemID="{ECE32525-C5D1-493C-B232-6CC8CDD6BD6D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1_Office Theme</vt:lpstr>
      <vt:lpstr>Network Scanning Tools: Nmap</vt:lpstr>
      <vt:lpstr>Network Scanning Tools: Others</vt:lpstr>
      <vt:lpstr>Network Scanning Tools: Mobile</vt:lpstr>
      <vt:lpstr>Key Points:  - Nmap - Others - Mobile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Scanning Tools: Nmap</dc:title>
  <dc:creator>Daniel Lowrie</dc:creator>
  <cp:lastModifiedBy>Daniel Lowrie</cp:lastModifiedBy>
  <cp:revision>1</cp:revision>
  <dcterms:created xsi:type="dcterms:W3CDTF">2021-05-13T12:42:46Z</dcterms:created>
  <dcterms:modified xsi:type="dcterms:W3CDTF">2021-05-13T12:48:16Z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