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5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5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8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0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4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4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1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1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4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2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TCP Communication: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Control Flags</a:t>
            </a:r>
          </a:p>
        </p:txBody>
      </p:sp>
    </p:spTree>
    <p:extLst>
      <p:ext uri="{BB962C8B-B14F-4D97-AF65-F5344CB8AC3E}">
        <p14:creationId xmlns:p14="http://schemas.microsoft.com/office/powerpoint/2010/main" val="246579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TCP Communication: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SYN</a:t>
            </a:r>
          </a:p>
        </p:txBody>
      </p:sp>
    </p:spTree>
    <p:extLst>
      <p:ext uri="{BB962C8B-B14F-4D97-AF65-F5344CB8AC3E}">
        <p14:creationId xmlns:p14="http://schemas.microsoft.com/office/powerpoint/2010/main" val="4091232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TCP Communication: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3422547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TCP Communication: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130579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TCP Communication: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RST</a:t>
            </a:r>
          </a:p>
        </p:txBody>
      </p:sp>
    </p:spTree>
    <p:extLst>
      <p:ext uri="{BB962C8B-B14F-4D97-AF65-F5344CB8AC3E}">
        <p14:creationId xmlns:p14="http://schemas.microsoft.com/office/powerpoint/2010/main" val="298986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TCP Communication: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PSH</a:t>
            </a:r>
          </a:p>
        </p:txBody>
      </p:sp>
    </p:spTree>
    <p:extLst>
      <p:ext uri="{BB962C8B-B14F-4D97-AF65-F5344CB8AC3E}">
        <p14:creationId xmlns:p14="http://schemas.microsoft.com/office/powerpoint/2010/main" val="306134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TCP Communication: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URG</a:t>
            </a:r>
          </a:p>
        </p:txBody>
      </p:sp>
    </p:spTree>
    <p:extLst>
      <p:ext uri="{BB962C8B-B14F-4D97-AF65-F5344CB8AC3E}">
        <p14:creationId xmlns:p14="http://schemas.microsoft.com/office/powerpoint/2010/main" val="4166018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b="1">
                <a:latin typeface="Proxima Nova" panose="02000506030000020004" pitchFamily="2" charset="0"/>
              </a:rPr>
            </a:br>
            <a:r>
              <a:rPr lang="en-US" sz="7300" b="1">
                <a:latin typeface="Proxima Nova" panose="02000506030000020004" pitchFamily="2" charset="0"/>
              </a:rPr>
              <a:t>- 6 </a:t>
            </a:r>
            <a:r>
              <a:rPr lang="en-US" sz="7300" b="1" dirty="0">
                <a:latin typeface="Proxima Nova" panose="02000506030000020004" pitchFamily="2" charset="0"/>
              </a:rPr>
              <a:t>TCP Control Flags</a:t>
            </a:r>
            <a:br>
              <a:rPr lang="en-US" sz="7300" b="1">
                <a:latin typeface="Proxima Nova" panose="02000506030000020004" pitchFamily="2" charset="0"/>
              </a:rPr>
            </a:br>
            <a:r>
              <a:rPr lang="en-US" sz="7300" b="1">
                <a:latin typeface="Proxima Nova" panose="02000506030000020004" pitchFamily="2" charset="0"/>
              </a:rPr>
              <a:t>- TCP </a:t>
            </a:r>
            <a:r>
              <a:rPr lang="en-US" sz="7300" b="1" dirty="0">
                <a:latin typeface="Proxima Nova" panose="02000506030000020004" pitchFamily="2" charset="0"/>
              </a:rPr>
              <a:t>3-way Handshake</a:t>
            </a:r>
            <a:br>
              <a:rPr lang="en-US" sz="9600" b="1" dirty="0">
                <a:latin typeface="Proxima Nova" panose="02000506030000020004" pitchFamily="2" charset="0"/>
              </a:rPr>
            </a:br>
            <a:endParaRPr lang="en-US" sz="9600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7740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4CA270A4-630B-40FD-B3BA-871D0B8B4E8A}"/>
</file>

<file path=customXml/itemProps2.xml><?xml version="1.0" encoding="utf-8"?>
<ds:datastoreItem xmlns:ds="http://schemas.openxmlformats.org/officeDocument/2006/customXml" ds:itemID="{80375DA5-25AB-4826-9BE4-9569CAC31DDA}"/>
</file>

<file path=customXml/itemProps3.xml><?xml version="1.0" encoding="utf-8"?>
<ds:datastoreItem xmlns:ds="http://schemas.openxmlformats.org/officeDocument/2006/customXml" ds:itemID="{2ABDF350-1FB3-4162-A8D1-8BE5A7D4F8EB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52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Proxima Nova</vt:lpstr>
      <vt:lpstr>1_Office Theme</vt:lpstr>
      <vt:lpstr>TCP Communication: Control Flags</vt:lpstr>
      <vt:lpstr>TCP Communication: SYN</vt:lpstr>
      <vt:lpstr>TCP Communication: ACK</vt:lpstr>
      <vt:lpstr>TCP Communication: FIN</vt:lpstr>
      <vt:lpstr>TCP Communication: RST</vt:lpstr>
      <vt:lpstr>TCP Communication: PSH</vt:lpstr>
      <vt:lpstr>TCP Communication: URG</vt:lpstr>
      <vt:lpstr>Key Points:  - 6 TCP Control Flags - TCP 3-way Handshake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Scanning Types: Host Discovery</dc:title>
  <dc:creator>Daniel Lowrie</dc:creator>
  <cp:lastModifiedBy>Daniel Lowrie</cp:lastModifiedBy>
  <cp:revision>3</cp:revision>
  <dcterms:created xsi:type="dcterms:W3CDTF">2021-05-12T13:35:50Z</dcterms:created>
  <dcterms:modified xsi:type="dcterms:W3CDTF">2021-05-12T15:28:04Z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