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7988F5-2DF9-6292-4E10-F05D7BCE52E6}" v="252" dt="2021-07-02T12:55:06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and Firewall Evasion: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Fragmentation</a:t>
            </a:r>
          </a:p>
        </p:txBody>
      </p:sp>
    </p:spTree>
    <p:extLst>
      <p:ext uri="{BB962C8B-B14F-4D97-AF65-F5344CB8AC3E}">
        <p14:creationId xmlns:p14="http://schemas.microsoft.com/office/powerpoint/2010/main" val="145029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and Firewall Evasion: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Decoys</a:t>
            </a:r>
          </a:p>
        </p:txBody>
      </p:sp>
    </p:spTree>
    <p:extLst>
      <p:ext uri="{BB962C8B-B14F-4D97-AF65-F5344CB8AC3E}">
        <p14:creationId xmlns:p14="http://schemas.microsoft.com/office/powerpoint/2010/main" val="2345464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and Firewall Evasion: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IP Spoofing</a:t>
            </a:r>
          </a:p>
        </p:txBody>
      </p:sp>
    </p:spTree>
    <p:extLst>
      <p:ext uri="{BB962C8B-B14F-4D97-AF65-F5344CB8AC3E}">
        <p14:creationId xmlns:p14="http://schemas.microsoft.com/office/powerpoint/2010/main" val="47894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IDS and Firewall Evasion: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Source Port Modification</a:t>
            </a:r>
          </a:p>
        </p:txBody>
      </p:sp>
    </p:spTree>
    <p:extLst>
      <p:ext uri="{BB962C8B-B14F-4D97-AF65-F5344CB8AC3E}">
        <p14:creationId xmlns:p14="http://schemas.microsoft.com/office/powerpoint/2010/main" val="12653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and Firewall Evasion: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Randomization</a:t>
            </a:r>
          </a:p>
        </p:txBody>
      </p:sp>
    </p:spTree>
    <p:extLst>
      <p:ext uri="{BB962C8B-B14F-4D97-AF65-F5344CB8AC3E}">
        <p14:creationId xmlns:p14="http://schemas.microsoft.com/office/powerpoint/2010/main" val="933435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and Firewall Evasion: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Proxies </a:t>
            </a:r>
          </a:p>
        </p:txBody>
      </p:sp>
    </p:spTree>
    <p:extLst>
      <p:ext uri="{BB962C8B-B14F-4D97-AF65-F5344CB8AC3E}">
        <p14:creationId xmlns:p14="http://schemas.microsoft.com/office/powerpoint/2010/main" val="423673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IDS and Firewall Evasion: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Anonymizers  </a:t>
            </a:r>
          </a:p>
        </p:txBody>
      </p:sp>
    </p:spTree>
    <p:extLst>
      <p:ext uri="{BB962C8B-B14F-4D97-AF65-F5344CB8AC3E}">
        <p14:creationId xmlns:p14="http://schemas.microsoft.com/office/powerpoint/2010/main" val="3309190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7543" y="284254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Fragmentation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Decoys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IP Spoofing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Source Port Modification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Randomization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Proxies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Anonymizers</a:t>
            </a:r>
          </a:p>
        </p:txBody>
      </p:sp>
    </p:spTree>
    <p:extLst>
      <p:ext uri="{BB962C8B-B14F-4D97-AF65-F5344CB8AC3E}">
        <p14:creationId xmlns:p14="http://schemas.microsoft.com/office/powerpoint/2010/main" val="269729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68D5D48B-DAEB-43D0-9189-24F5EFF4C1AB}"/>
</file>

<file path=customXml/itemProps2.xml><?xml version="1.0" encoding="utf-8"?>
<ds:datastoreItem xmlns:ds="http://schemas.openxmlformats.org/officeDocument/2006/customXml" ds:itemID="{26901B8F-F810-4499-BBBE-A8ECC04A918C}"/>
</file>

<file path=customXml/itemProps3.xml><?xml version="1.0" encoding="utf-8"?>
<ds:datastoreItem xmlns:ds="http://schemas.openxmlformats.org/officeDocument/2006/customXml" ds:itemID="{0A544D14-0D8B-4376-B3F3-5843DDD30F8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IDS and Firewall Evasion: Fragmentation</vt:lpstr>
      <vt:lpstr>IDS and Firewall Evasion: Decoys</vt:lpstr>
      <vt:lpstr>IDS and Firewall Evasion: IP Spoofing</vt:lpstr>
      <vt:lpstr>IDS and Firewall Evasion: Source Port Modification</vt:lpstr>
      <vt:lpstr>IDS and Firewall Evasion: Randomization</vt:lpstr>
      <vt:lpstr>IDS and Firewall Evasion: Proxies </vt:lpstr>
      <vt:lpstr>IDS and Firewall Evasion: Anonymizers  </vt:lpstr>
      <vt:lpstr>Key Points:  - Fragmentation - Decoys - IP Spoofing - Source Port Modification - Randomization - Proxies - Anonymizers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31</cp:revision>
  <dcterms:created xsi:type="dcterms:W3CDTF">2021-07-02T12:49:31Z</dcterms:created>
  <dcterms:modified xsi:type="dcterms:W3CDTF">2021-07-02T12:55:35Z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