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8E87F8-C425-3119-D4A2-93BD4727A24F}" v="121" dt="2021-07-01T12:55:28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IPv6 and Versioning: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IPv6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8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IPv6 and Versioning: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Version Scan</a:t>
            </a:r>
          </a:p>
        </p:txBody>
      </p:sp>
    </p:spTree>
    <p:extLst>
      <p:ext uri="{BB962C8B-B14F-4D97-AF65-F5344CB8AC3E}">
        <p14:creationId xmlns:p14="http://schemas.microsoft.com/office/powerpoint/2010/main" val="338881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6057EC1D-D489-46E5-B37F-6215BEEB3A12}"/>
</file>

<file path=customXml/itemProps2.xml><?xml version="1.0" encoding="utf-8"?>
<ds:datastoreItem xmlns:ds="http://schemas.openxmlformats.org/officeDocument/2006/customXml" ds:itemID="{673321A1-1656-4AF7-B4CE-42DD2379339C}"/>
</file>

<file path=customXml/itemProps3.xml><?xml version="1.0" encoding="utf-8"?>
<ds:datastoreItem xmlns:ds="http://schemas.openxmlformats.org/officeDocument/2006/customXml" ds:itemID="{AFB86656-9712-4604-811F-B77C6CBEF13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IPv6 and Versioning: IPv6 Scan</vt:lpstr>
      <vt:lpstr>IPv6 and Versioning: Version Scan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</cp:revision>
  <dcterms:created xsi:type="dcterms:W3CDTF">2021-07-01T12:54:20Z</dcterms:created>
  <dcterms:modified xsi:type="dcterms:W3CDTF">2021-07-01T12:55:30Z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