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1918F1-D3F7-0675-FEDB-20E55962B20E}" v="41" dt="2021-07-01T12:52:46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SCTP Scans: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INIT</a:t>
            </a:r>
          </a:p>
        </p:txBody>
      </p:sp>
    </p:spTree>
    <p:extLst>
      <p:ext uri="{BB962C8B-B14F-4D97-AF65-F5344CB8AC3E}">
        <p14:creationId xmlns:p14="http://schemas.microsoft.com/office/powerpoint/2010/main" val="107367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SCTP Scans: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COOKIE ECHO</a:t>
            </a:r>
          </a:p>
        </p:txBody>
      </p:sp>
    </p:spTree>
    <p:extLst>
      <p:ext uri="{BB962C8B-B14F-4D97-AF65-F5344CB8AC3E}">
        <p14:creationId xmlns:p14="http://schemas.microsoft.com/office/powerpoint/2010/main" val="1596737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BAFE77B9-FCD2-4806-8187-04B7C10FA394}"/>
</file>

<file path=customXml/itemProps2.xml><?xml version="1.0" encoding="utf-8"?>
<ds:datastoreItem xmlns:ds="http://schemas.openxmlformats.org/officeDocument/2006/customXml" ds:itemID="{A5AB3F49-ADF4-49E7-9067-A051FB2411B3}"/>
</file>

<file path=customXml/itemProps3.xml><?xml version="1.0" encoding="utf-8"?>
<ds:datastoreItem xmlns:ds="http://schemas.openxmlformats.org/officeDocument/2006/customXml" ds:itemID="{1166D4D0-BEC2-4C5D-B8DC-A4BDC97B48E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SCTP Scans: INIT</vt:lpstr>
      <vt:lpstr>SCTP Scans: COOKIE ECHO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</cp:revision>
  <dcterms:created xsi:type="dcterms:W3CDTF">2021-07-01T12:51:40Z</dcterms:created>
  <dcterms:modified xsi:type="dcterms:W3CDTF">2021-07-01T12:53:00Z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