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5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8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7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7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9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6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6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7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8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Host Discovery</a:t>
            </a:r>
          </a:p>
        </p:txBody>
      </p:sp>
    </p:spTree>
    <p:extLst>
      <p:ext uri="{BB962C8B-B14F-4D97-AF65-F5344CB8AC3E}">
        <p14:creationId xmlns:p14="http://schemas.microsoft.com/office/powerpoint/2010/main" val="246579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Port/Service</a:t>
            </a:r>
          </a:p>
        </p:txBody>
      </p:sp>
    </p:spTree>
    <p:extLst>
      <p:ext uri="{BB962C8B-B14F-4D97-AF65-F5344CB8AC3E}">
        <p14:creationId xmlns:p14="http://schemas.microsoft.com/office/powerpoint/2010/main" val="272205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Network Scanning Types: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Vulnerability</a:t>
            </a:r>
          </a:p>
        </p:txBody>
      </p:sp>
    </p:spTree>
    <p:extLst>
      <p:ext uri="{BB962C8B-B14F-4D97-AF65-F5344CB8AC3E}">
        <p14:creationId xmlns:p14="http://schemas.microsoft.com/office/powerpoint/2010/main" val="207918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182" y="703260"/>
            <a:ext cx="10820401" cy="532467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</a:t>
            </a:r>
            <a:r>
              <a:rPr lang="en-US">
                <a:latin typeface="Proxima Nova" panose="02000506030000020004" pitchFamily="2" charset="0"/>
              </a:rPr>
              <a:t>Points:</a:t>
            </a:r>
            <a:br>
              <a:rPr lang="en-US">
                <a:latin typeface="Proxima Nova" panose="02000506030000020004" pitchFamily="2" charset="0"/>
              </a:rPr>
            </a:br>
            <a:br>
              <a:rPr lang="en-US" b="1">
                <a:latin typeface="Proxima Nova" panose="02000506030000020004" pitchFamily="2" charset="0"/>
              </a:rPr>
            </a:br>
            <a:r>
              <a:rPr lang="en-US" sz="9600" b="1">
                <a:latin typeface="Proxima Nova" panose="02000506030000020004" pitchFamily="2" charset="0"/>
              </a:rPr>
              <a:t>-Host </a:t>
            </a:r>
            <a:r>
              <a:rPr lang="en-US" sz="9600" b="1" dirty="0">
                <a:latin typeface="Proxima Nova" panose="02000506030000020004" pitchFamily="2" charset="0"/>
              </a:rPr>
              <a:t>Discovery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-Port/Service</a:t>
            </a:r>
            <a:br>
              <a:rPr lang="en-US" sz="9600" b="1">
                <a:latin typeface="Proxima Nova" panose="02000506030000020004" pitchFamily="2" charset="0"/>
              </a:rPr>
            </a:br>
            <a:r>
              <a:rPr lang="en-US" sz="9600" b="1">
                <a:latin typeface="Proxima Nova" panose="02000506030000020004" pitchFamily="2" charset="0"/>
              </a:rPr>
              <a:t>-Vulnerability</a:t>
            </a:r>
            <a:endParaRPr lang="en-US" sz="96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3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B170246-6CA6-48A7-A4A0-49626AE34636}"/>
</file>

<file path=customXml/itemProps2.xml><?xml version="1.0" encoding="utf-8"?>
<ds:datastoreItem xmlns:ds="http://schemas.openxmlformats.org/officeDocument/2006/customXml" ds:itemID="{9E122700-A173-469A-9C89-F47AA8ACCE36}"/>
</file>

<file path=customXml/itemProps3.xml><?xml version="1.0" encoding="utf-8"?>
<ds:datastoreItem xmlns:ds="http://schemas.openxmlformats.org/officeDocument/2006/customXml" ds:itemID="{FB9EF68E-16C1-48B3-B276-5C824CAE7259}"/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Office Theme</vt:lpstr>
      <vt:lpstr>Network Scanning Types: Host Discovery</vt:lpstr>
      <vt:lpstr>Network Scanning Types: Port/Service</vt:lpstr>
      <vt:lpstr>Network Scanning Types: Vulnerability</vt:lpstr>
      <vt:lpstr>Key Points:  -Host Discovery -Port/Service -Vulnerability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Intelligence Sources: OSINT</dc:title>
  <dc:creator>Daniel Lowrie</dc:creator>
  <cp:lastModifiedBy>Daniel Lowrie</cp:lastModifiedBy>
  <cp:revision>3</cp:revision>
  <dcterms:created xsi:type="dcterms:W3CDTF">2020-03-23T17:36:07Z</dcterms:created>
  <dcterms:modified xsi:type="dcterms:W3CDTF">2021-05-12T15:24:40Z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